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heme/theme6.xml" ContentType="application/vnd.openxmlformats-officedocument.them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theme/theme4.xml" ContentType="application/vnd.openxmlformats-officedocument.theme+xml"/>
  <Override PartName="/ppt/slideMasters/slideMaster3.xml" ContentType="application/vnd.openxmlformats-officedocument.presentationml.slideMaster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theme/theme5.xml" ContentType="application/vnd.openxmlformats-officedocument.theme+xml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Masters/slideMaster2.xml" ContentType="application/vnd.openxmlformats-officedocument.presentationml.slideMaster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50" r:id="rId1"/>
    <p:sldMasterId id="2147483657" r:id="rId2"/>
    <p:sldMasterId id="2147483653" r:id="rId3"/>
    <p:sldMasterId id="2147483655" r:id="rId4"/>
  </p:sldMasterIdLst>
  <p:notesMasterIdLst>
    <p:notesMasterId r:id="rId9"/>
  </p:notesMasterIdLst>
  <p:handoutMasterIdLst>
    <p:handoutMasterId r:id="rId10"/>
  </p:handoutMasterIdLst>
  <p:sldIdLst>
    <p:sldId id="286" r:id="rId5"/>
    <p:sldId id="287" r:id="rId6"/>
    <p:sldId id="288" r:id="rId7"/>
    <p:sldId id="289" r:id="rId8"/>
  </p:sldIdLst>
  <p:sldSz cx="38404800" cy="32918400"/>
  <p:notesSz cx="6858000" cy="9144000"/>
  <p:defaultTextStyle>
    <a:defPPr>
      <a:defRPr lang="en-US"/>
    </a:defPPr>
    <a:lvl1pPr marL="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E3E9E5"/>
    <a:srgbClr val="EAEAEA"/>
    <a:srgbClr val="FFFFFF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5070" autoAdjust="0"/>
    <p:restoredTop sz="94706" autoAdjust="0"/>
  </p:normalViewPr>
  <p:slideViewPr>
    <p:cSldViewPr snapToGrid="0" snapToObjects="1" showGuides="1">
      <p:cViewPr varScale="1">
        <p:scale>
          <a:sx n="35" d="100"/>
          <a:sy n="35" d="100"/>
        </p:scale>
        <p:origin x="-1032" y="-120"/>
      </p:cViewPr>
      <p:guideLst>
        <p:guide orient="horz" pos="19008"/>
        <p:guide orient="horz" pos="20160"/>
        <p:guide orient="horz" pos="3168"/>
        <p:guide orient="horz" pos="576"/>
        <p:guide pos="719"/>
        <p:guide pos="234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10/11/13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34160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10/11/13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0" y="685800"/>
            <a:ext cx="4000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00340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28750" y="685800"/>
            <a:ext cx="40005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4164" y="1155700"/>
            <a:ext cx="30175200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65810" y="6647640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65810" y="5939507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(click to edit) INTRODUCTION, ABSTRACT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65810" y="14928085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0293284" y="6639702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0293285" y="5939507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9431597" y="6647640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9424650" y="5939507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8571345" y="5939507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8571345" y="6647640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8577695" y="14988310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8577695" y="15688503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8567858" y="25471653"/>
            <a:ext cx="8686800" cy="1169543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(click to edit)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8558475" y="26433447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1165810" y="15628653"/>
            <a:ext cx="870508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54113" y="390906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54113" y="261620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40413" y="6653273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40413" y="5953078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40413" y="18657664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40413" y="17989578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3367942" y="22012269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3367942" y="21320012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3367942" y="6661211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3367942" y="5953078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(click to add)  MATERIALS &amp; METHODS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5612096" y="5953078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5612096" y="6653273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5618446" y="17957471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5618446" y="18657664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5618446" y="25717873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(click to add)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5618446" y="26418068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34" name="Title 1"/>
          <p:cNvSpPr>
            <a:spLocks noGrp="1"/>
          </p:cNvSpPr>
          <p:nvPr>
            <p:ph type="title" hasCustomPrompt="1"/>
          </p:nvPr>
        </p:nvSpPr>
        <p:spPr>
          <a:xfrm>
            <a:off x="1154164" y="1155700"/>
            <a:ext cx="30175200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35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54113" y="390906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36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54113" y="261620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39023" y="6645560"/>
            <a:ext cx="8668512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39023" y="5945365"/>
            <a:ext cx="8668512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(click to add) INTRODUCTION, ABSTRACT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39023" y="15594091"/>
            <a:ext cx="8668512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39023" y="14926005"/>
            <a:ext cx="8668512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0310217" y="6637622"/>
            <a:ext cx="1780222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0310217" y="5945365"/>
            <a:ext cx="17802225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(header)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0310217" y="22488431"/>
            <a:ext cx="1780222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0310217" y="21788238"/>
            <a:ext cx="17802225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8582794" y="5945365"/>
            <a:ext cx="8668512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(click to add)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8582794" y="6645560"/>
            <a:ext cx="8668512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8589144" y="14952364"/>
            <a:ext cx="8668512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(click to add)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8589144" y="15652557"/>
            <a:ext cx="8668512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8589144" y="25462128"/>
            <a:ext cx="8668512" cy="11695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(click to add)  ACKNOWLEDGEMENTS or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8589144" y="26436775"/>
            <a:ext cx="8668512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34" name="Title 1"/>
          <p:cNvSpPr>
            <a:spLocks noGrp="1"/>
          </p:cNvSpPr>
          <p:nvPr>
            <p:ph type="title" hasCustomPrompt="1"/>
          </p:nvPr>
        </p:nvSpPr>
        <p:spPr>
          <a:xfrm>
            <a:off x="1154164" y="1155700"/>
            <a:ext cx="30175200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35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54113" y="390906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36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54113" y="261620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Highlighted right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77122" y="6643013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77122" y="5950756"/>
            <a:ext cx="8686800" cy="677100"/>
          </a:xfrm>
          <a:prstGeom prst="rect">
            <a:avLst/>
          </a:prstGeom>
          <a:solidFill>
            <a:schemeClr val="accent2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(click to add) INTRODUCTION, ABSTRACT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77122" y="15612182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77122" y="14944471"/>
            <a:ext cx="868680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0392770" y="6643013"/>
            <a:ext cx="1767078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0392768" y="5950756"/>
            <a:ext cx="1767078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(click to add)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0392769" y="15612182"/>
            <a:ext cx="1767078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0392769" y="14944471"/>
            <a:ext cx="1767078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0392769" y="23543782"/>
            <a:ext cx="1767078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0392769" y="24243975"/>
            <a:ext cx="1767078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8575576" y="5950756"/>
            <a:ext cx="868680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8575576" y="6650951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8580555" y="28084233"/>
            <a:ext cx="8686800" cy="1169543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(click to add)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8580556" y="29030648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31" name="Title 1"/>
          <p:cNvSpPr>
            <a:spLocks noGrp="1"/>
          </p:cNvSpPr>
          <p:nvPr>
            <p:ph type="title" hasCustomPrompt="1"/>
          </p:nvPr>
        </p:nvSpPr>
        <p:spPr>
          <a:xfrm>
            <a:off x="1154164" y="1155700"/>
            <a:ext cx="30175200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54113" y="390906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33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54113" y="261620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Relationship Id="rId3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Relationship Id="rId3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4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5"/>
          <p:cNvSpPr>
            <a:spLocks noChangeArrowheads="1"/>
          </p:cNvSpPr>
          <p:nvPr userDrawn="1"/>
        </p:nvSpPr>
        <p:spPr bwMode="auto">
          <a:xfrm>
            <a:off x="28562300" y="5943600"/>
            <a:ext cx="8686800" cy="24231600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 userDrawn="1"/>
        </p:nvSpPr>
        <p:spPr bwMode="auto">
          <a:xfrm>
            <a:off x="10293747" y="5943600"/>
            <a:ext cx="8686800" cy="24231600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Rectangle 33"/>
          <p:cNvSpPr>
            <a:spLocks noChangeArrowheads="1"/>
          </p:cNvSpPr>
          <p:nvPr userDrawn="1"/>
        </p:nvSpPr>
        <p:spPr bwMode="auto">
          <a:xfrm>
            <a:off x="19428023" y="5943600"/>
            <a:ext cx="8686800" cy="24231600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Rectangle 33"/>
          <p:cNvSpPr>
            <a:spLocks noChangeArrowheads="1"/>
          </p:cNvSpPr>
          <p:nvPr userDrawn="1"/>
        </p:nvSpPr>
        <p:spPr bwMode="auto">
          <a:xfrm>
            <a:off x="1159471" y="5943600"/>
            <a:ext cx="8686800" cy="24231600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41118233" y="8551058"/>
            <a:ext cx="184666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2" name="Rectangle 31"/>
          <p:cNvSpPr/>
          <p:nvPr userDrawn="1"/>
        </p:nvSpPr>
        <p:spPr>
          <a:xfrm>
            <a:off x="13971" y="31089600"/>
            <a:ext cx="38404800" cy="1911768"/>
          </a:xfrm>
          <a:prstGeom prst="rect">
            <a:avLst/>
          </a:prstGeom>
          <a:solidFill>
            <a:schemeClr val="accent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5684C4"/>
              </a:solidFill>
            </a:endParaRPr>
          </a:p>
        </p:txBody>
      </p:sp>
      <p:sp>
        <p:nvSpPr>
          <p:cNvPr id="37" name="TextBox 36"/>
          <p:cNvSpPr txBox="1"/>
          <p:nvPr userDrawn="1"/>
        </p:nvSpPr>
        <p:spPr>
          <a:xfrm>
            <a:off x="1141413" y="31267400"/>
            <a:ext cx="36028510" cy="461665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U.S. Department of Energy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3971" y="0"/>
            <a:ext cx="38404800" cy="5060952"/>
            <a:chOff x="13971" y="0"/>
            <a:chExt cx="38404800" cy="5060952"/>
          </a:xfrm>
        </p:grpSpPr>
        <p:sp>
          <p:nvSpPr>
            <p:cNvPr id="22" name="Rectangle 21"/>
            <p:cNvSpPr/>
            <p:nvPr userDrawn="1"/>
          </p:nvSpPr>
          <p:spPr>
            <a:xfrm>
              <a:off x="13971" y="0"/>
              <a:ext cx="38404800" cy="5029200"/>
            </a:xfrm>
            <a:prstGeom prst="rect">
              <a:avLst/>
            </a:prstGeom>
            <a:solidFill>
              <a:srgbClr val="44687D"/>
            </a:solidFill>
            <a:ln w="100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Arial"/>
              </a:endParaRPr>
            </a:p>
          </p:txBody>
        </p:sp>
        <p:sp>
          <p:nvSpPr>
            <p:cNvPr id="14" name="Freeform 13"/>
            <p:cNvSpPr/>
            <p:nvPr userDrawn="1"/>
          </p:nvSpPr>
          <p:spPr>
            <a:xfrm flipH="1">
              <a:off x="31560771" y="1854202"/>
              <a:ext cx="6858000" cy="3206750"/>
            </a:xfrm>
            <a:custGeom>
              <a:avLst/>
              <a:gdLst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318135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6350 h 3206750"/>
                <a:gd name="connsiteX1" fmla="*/ 5226050 w 6826250"/>
                <a:gd name="connsiteY1" fmla="*/ 6350 h 3206750"/>
                <a:gd name="connsiteX2" fmla="*/ 5844337 w 6826250"/>
                <a:gd name="connsiteY2" fmla="*/ 0 h 3206750"/>
                <a:gd name="connsiteX3" fmla="*/ 6826250 w 6826250"/>
                <a:gd name="connsiteY3" fmla="*/ 3187700 h 3206750"/>
                <a:gd name="connsiteX4" fmla="*/ 6826250 w 6826250"/>
                <a:gd name="connsiteY4" fmla="*/ 3206750 h 3206750"/>
                <a:gd name="connsiteX5" fmla="*/ 0 w 6826250"/>
                <a:gd name="connsiteY5" fmla="*/ 3206750 h 3206750"/>
                <a:gd name="connsiteX6" fmla="*/ 0 w 6826250"/>
                <a:gd name="connsiteY6" fmla="*/ 6350 h 320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6250" h="3206750">
                  <a:moveTo>
                    <a:pt x="0" y="6350"/>
                  </a:moveTo>
                  <a:lnTo>
                    <a:pt x="5226050" y="6350"/>
                  </a:lnTo>
                  <a:lnTo>
                    <a:pt x="5844337" y="0"/>
                  </a:lnTo>
                  <a:lnTo>
                    <a:pt x="6826250" y="3187700"/>
                  </a:lnTo>
                  <a:lnTo>
                    <a:pt x="6826250" y="3206750"/>
                  </a:lnTo>
                  <a:lnTo>
                    <a:pt x="0" y="320675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</a:p>
            <a:p>
              <a:pPr algn="ctr"/>
              <a:r>
                <a:rPr lang="en-US" dirty="0" smtClean="0"/>
                <a:t>   </a:t>
              </a:r>
              <a:endParaRPr lang="en-US" dirty="0"/>
            </a:p>
          </p:txBody>
        </p:sp>
        <p:pic>
          <p:nvPicPr>
            <p:cNvPr id="5" name="Picture 4" descr="JGI_logo_stacked_DOEtag_RGB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>
              <a:off x="32226169" y="2314868"/>
              <a:ext cx="4596078" cy="251748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13971" y="31089600"/>
            <a:ext cx="38404800" cy="1911768"/>
          </a:xfrm>
          <a:prstGeom prst="rect">
            <a:avLst/>
          </a:prstGeom>
          <a:solidFill>
            <a:schemeClr val="accent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5684C4"/>
              </a:solidFill>
            </a:endParaRPr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141413" y="5943600"/>
            <a:ext cx="11658600" cy="242316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" name="Rectangle 33"/>
          <p:cNvSpPr>
            <a:spLocks noChangeArrowheads="1"/>
          </p:cNvSpPr>
          <p:nvPr/>
        </p:nvSpPr>
        <p:spPr bwMode="auto">
          <a:xfrm>
            <a:off x="13371813" y="5943600"/>
            <a:ext cx="11658600" cy="242316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" name="Rectangle 33"/>
          <p:cNvSpPr>
            <a:spLocks noChangeArrowheads="1"/>
          </p:cNvSpPr>
          <p:nvPr/>
        </p:nvSpPr>
        <p:spPr bwMode="auto">
          <a:xfrm>
            <a:off x="25602212" y="5943600"/>
            <a:ext cx="11658600" cy="242316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141413" y="31267400"/>
            <a:ext cx="36028510" cy="461665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U.S. Department of Energy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13971" y="0"/>
            <a:ext cx="38404800" cy="5060952"/>
            <a:chOff x="13971" y="0"/>
            <a:chExt cx="38404800" cy="5060952"/>
          </a:xfrm>
        </p:grpSpPr>
        <p:sp>
          <p:nvSpPr>
            <p:cNvPr id="27" name="Rectangle 26"/>
            <p:cNvSpPr/>
            <p:nvPr userDrawn="1"/>
          </p:nvSpPr>
          <p:spPr>
            <a:xfrm>
              <a:off x="13971" y="0"/>
              <a:ext cx="38404800" cy="5029200"/>
            </a:xfrm>
            <a:prstGeom prst="rect">
              <a:avLst/>
            </a:prstGeom>
            <a:solidFill>
              <a:srgbClr val="44687D"/>
            </a:solidFill>
            <a:ln w="100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Arial"/>
              </a:endParaRPr>
            </a:p>
          </p:txBody>
        </p:sp>
        <p:sp>
          <p:nvSpPr>
            <p:cNvPr id="28" name="Freeform 27"/>
            <p:cNvSpPr/>
            <p:nvPr userDrawn="1"/>
          </p:nvSpPr>
          <p:spPr>
            <a:xfrm flipH="1">
              <a:off x="31560771" y="1854202"/>
              <a:ext cx="6858000" cy="3206750"/>
            </a:xfrm>
            <a:custGeom>
              <a:avLst/>
              <a:gdLst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318135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6350 h 3206750"/>
                <a:gd name="connsiteX1" fmla="*/ 5226050 w 6826250"/>
                <a:gd name="connsiteY1" fmla="*/ 6350 h 3206750"/>
                <a:gd name="connsiteX2" fmla="*/ 5844337 w 6826250"/>
                <a:gd name="connsiteY2" fmla="*/ 0 h 3206750"/>
                <a:gd name="connsiteX3" fmla="*/ 6826250 w 6826250"/>
                <a:gd name="connsiteY3" fmla="*/ 3187700 h 3206750"/>
                <a:gd name="connsiteX4" fmla="*/ 6826250 w 6826250"/>
                <a:gd name="connsiteY4" fmla="*/ 3206750 h 3206750"/>
                <a:gd name="connsiteX5" fmla="*/ 0 w 6826250"/>
                <a:gd name="connsiteY5" fmla="*/ 3206750 h 3206750"/>
                <a:gd name="connsiteX6" fmla="*/ 0 w 6826250"/>
                <a:gd name="connsiteY6" fmla="*/ 6350 h 320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6250" h="3206750">
                  <a:moveTo>
                    <a:pt x="0" y="6350"/>
                  </a:moveTo>
                  <a:lnTo>
                    <a:pt x="5226050" y="6350"/>
                  </a:lnTo>
                  <a:lnTo>
                    <a:pt x="5844337" y="0"/>
                  </a:lnTo>
                  <a:lnTo>
                    <a:pt x="6826250" y="3187700"/>
                  </a:lnTo>
                  <a:lnTo>
                    <a:pt x="6826250" y="3206750"/>
                  </a:lnTo>
                  <a:lnTo>
                    <a:pt x="0" y="320675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</a:p>
            <a:p>
              <a:pPr algn="ctr"/>
              <a:r>
                <a:rPr lang="en-US" dirty="0" smtClean="0"/>
                <a:t>   </a:t>
              </a:r>
              <a:endParaRPr lang="en-US" dirty="0"/>
            </a:p>
          </p:txBody>
        </p:sp>
        <p:pic>
          <p:nvPicPr>
            <p:cNvPr id="29" name="Picture 28" descr="JGI_logo_stacked_DOEtag_RGB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>
              <a:off x="32226169" y="2314868"/>
              <a:ext cx="4596078" cy="251748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13971" y="31089600"/>
            <a:ext cx="38404800" cy="1911768"/>
          </a:xfrm>
          <a:prstGeom prst="rect">
            <a:avLst/>
          </a:prstGeom>
          <a:solidFill>
            <a:schemeClr val="accent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5684C4"/>
              </a:solidFill>
            </a:endParaRPr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141413" y="5943600"/>
            <a:ext cx="8666758" cy="242316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28574008" y="5943600"/>
            <a:ext cx="8668512" cy="242316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10302677" y="5943600"/>
            <a:ext cx="17802225" cy="242316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141413" y="31267400"/>
            <a:ext cx="36028510" cy="461665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U.S. Department of Energy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13971" y="0"/>
            <a:ext cx="38404800" cy="5060952"/>
            <a:chOff x="13971" y="0"/>
            <a:chExt cx="38404800" cy="5060952"/>
          </a:xfrm>
        </p:grpSpPr>
        <p:sp>
          <p:nvSpPr>
            <p:cNvPr id="23" name="Rectangle 22"/>
            <p:cNvSpPr/>
            <p:nvPr userDrawn="1"/>
          </p:nvSpPr>
          <p:spPr>
            <a:xfrm>
              <a:off x="13971" y="0"/>
              <a:ext cx="38404800" cy="5029200"/>
            </a:xfrm>
            <a:prstGeom prst="rect">
              <a:avLst/>
            </a:prstGeom>
            <a:solidFill>
              <a:srgbClr val="44687D"/>
            </a:solidFill>
            <a:ln w="100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Arial"/>
              </a:endParaRPr>
            </a:p>
          </p:txBody>
        </p:sp>
        <p:sp>
          <p:nvSpPr>
            <p:cNvPr id="24" name="Freeform 23"/>
            <p:cNvSpPr/>
            <p:nvPr userDrawn="1"/>
          </p:nvSpPr>
          <p:spPr>
            <a:xfrm flipH="1">
              <a:off x="31560771" y="1854202"/>
              <a:ext cx="6858000" cy="3206750"/>
            </a:xfrm>
            <a:custGeom>
              <a:avLst/>
              <a:gdLst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318135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6350 h 3206750"/>
                <a:gd name="connsiteX1" fmla="*/ 5226050 w 6826250"/>
                <a:gd name="connsiteY1" fmla="*/ 6350 h 3206750"/>
                <a:gd name="connsiteX2" fmla="*/ 5844337 w 6826250"/>
                <a:gd name="connsiteY2" fmla="*/ 0 h 3206750"/>
                <a:gd name="connsiteX3" fmla="*/ 6826250 w 6826250"/>
                <a:gd name="connsiteY3" fmla="*/ 3187700 h 3206750"/>
                <a:gd name="connsiteX4" fmla="*/ 6826250 w 6826250"/>
                <a:gd name="connsiteY4" fmla="*/ 3206750 h 3206750"/>
                <a:gd name="connsiteX5" fmla="*/ 0 w 6826250"/>
                <a:gd name="connsiteY5" fmla="*/ 3206750 h 3206750"/>
                <a:gd name="connsiteX6" fmla="*/ 0 w 6826250"/>
                <a:gd name="connsiteY6" fmla="*/ 6350 h 320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6250" h="3206750">
                  <a:moveTo>
                    <a:pt x="0" y="6350"/>
                  </a:moveTo>
                  <a:lnTo>
                    <a:pt x="5226050" y="6350"/>
                  </a:lnTo>
                  <a:lnTo>
                    <a:pt x="5844337" y="0"/>
                  </a:lnTo>
                  <a:lnTo>
                    <a:pt x="6826250" y="3187700"/>
                  </a:lnTo>
                  <a:lnTo>
                    <a:pt x="6826250" y="3206750"/>
                  </a:lnTo>
                  <a:lnTo>
                    <a:pt x="0" y="320675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</a:p>
            <a:p>
              <a:pPr algn="ctr"/>
              <a:r>
                <a:rPr lang="en-US" dirty="0" smtClean="0"/>
                <a:t>   </a:t>
              </a:r>
              <a:endParaRPr lang="en-US" dirty="0"/>
            </a:p>
          </p:txBody>
        </p:sp>
        <p:pic>
          <p:nvPicPr>
            <p:cNvPr id="25" name="Picture 24" descr="JGI_logo_stacked_DOEtag_RGB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>
              <a:off x="32226169" y="2314868"/>
              <a:ext cx="4596078" cy="251748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13971" y="31089600"/>
            <a:ext cx="38404800" cy="1911768"/>
          </a:xfrm>
          <a:prstGeom prst="rect">
            <a:avLst/>
          </a:prstGeom>
          <a:solidFill>
            <a:schemeClr val="accent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5684C4"/>
              </a:solidFill>
            </a:endParaRPr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195215" y="5943600"/>
            <a:ext cx="36077698" cy="242316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1182514" y="5943600"/>
            <a:ext cx="8686800" cy="24231600"/>
          </a:xfrm>
          <a:prstGeom prst="rect">
            <a:avLst/>
          </a:prstGeom>
          <a:solidFill>
            <a:schemeClr val="accent6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141413" y="31267400"/>
            <a:ext cx="36028510" cy="461665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U.S. Department of Energy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13971" y="0"/>
            <a:ext cx="38404800" cy="5060952"/>
            <a:chOff x="13971" y="0"/>
            <a:chExt cx="38404800" cy="5060952"/>
          </a:xfrm>
        </p:grpSpPr>
        <p:sp>
          <p:nvSpPr>
            <p:cNvPr id="21" name="Rectangle 20"/>
            <p:cNvSpPr/>
            <p:nvPr userDrawn="1"/>
          </p:nvSpPr>
          <p:spPr>
            <a:xfrm>
              <a:off x="13971" y="0"/>
              <a:ext cx="38404800" cy="5029200"/>
            </a:xfrm>
            <a:prstGeom prst="rect">
              <a:avLst/>
            </a:prstGeom>
            <a:solidFill>
              <a:srgbClr val="44687D"/>
            </a:solidFill>
            <a:ln w="100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Arial"/>
              </a:endParaRPr>
            </a:p>
          </p:txBody>
        </p:sp>
        <p:sp>
          <p:nvSpPr>
            <p:cNvPr id="22" name="Freeform 21"/>
            <p:cNvSpPr/>
            <p:nvPr userDrawn="1"/>
          </p:nvSpPr>
          <p:spPr>
            <a:xfrm flipH="1">
              <a:off x="31560771" y="1854202"/>
              <a:ext cx="6858000" cy="3206750"/>
            </a:xfrm>
            <a:custGeom>
              <a:avLst/>
              <a:gdLst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318135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6350 h 3206750"/>
                <a:gd name="connsiteX1" fmla="*/ 5226050 w 6826250"/>
                <a:gd name="connsiteY1" fmla="*/ 6350 h 3206750"/>
                <a:gd name="connsiteX2" fmla="*/ 5844337 w 6826250"/>
                <a:gd name="connsiteY2" fmla="*/ 0 h 3206750"/>
                <a:gd name="connsiteX3" fmla="*/ 6826250 w 6826250"/>
                <a:gd name="connsiteY3" fmla="*/ 3187700 h 3206750"/>
                <a:gd name="connsiteX4" fmla="*/ 6826250 w 6826250"/>
                <a:gd name="connsiteY4" fmla="*/ 3206750 h 3206750"/>
                <a:gd name="connsiteX5" fmla="*/ 0 w 6826250"/>
                <a:gd name="connsiteY5" fmla="*/ 3206750 h 3206750"/>
                <a:gd name="connsiteX6" fmla="*/ 0 w 6826250"/>
                <a:gd name="connsiteY6" fmla="*/ 6350 h 320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6250" h="3206750">
                  <a:moveTo>
                    <a:pt x="0" y="6350"/>
                  </a:moveTo>
                  <a:lnTo>
                    <a:pt x="5226050" y="6350"/>
                  </a:lnTo>
                  <a:lnTo>
                    <a:pt x="5844337" y="0"/>
                  </a:lnTo>
                  <a:lnTo>
                    <a:pt x="6826250" y="3187700"/>
                  </a:lnTo>
                  <a:lnTo>
                    <a:pt x="6826250" y="3206750"/>
                  </a:lnTo>
                  <a:lnTo>
                    <a:pt x="0" y="320675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</a:p>
            <a:p>
              <a:pPr algn="ctr"/>
              <a:r>
                <a:rPr lang="en-US" dirty="0" smtClean="0"/>
                <a:t>   </a:t>
              </a:r>
              <a:endParaRPr lang="en-US" dirty="0"/>
            </a:p>
          </p:txBody>
        </p:sp>
        <p:pic>
          <p:nvPicPr>
            <p:cNvPr id="23" name="Picture 22" descr="JGI_logo_stacked_DOEtag_RGB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>
              <a:off x="32226169" y="2314868"/>
              <a:ext cx="4596078" cy="251748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Placeholder 3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Placeholder 3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GI_42x36_Template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lassic 3 Columns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Classic - Wide Center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Right Highlight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PosterPresentations.com-36x48-Template-V2b</Template>
  <TotalTime>314</TotalTime>
  <Words>1</Words>
  <Application>Microsoft Macintosh PowerPoint</Application>
  <PresentationFormat>Custom</PresentationFormat>
  <Paragraphs>1</Paragraphs>
  <Slides>4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JGI_42x36_Template</vt:lpstr>
      <vt:lpstr>1_Classic 3 Columns</vt:lpstr>
      <vt:lpstr>Classic - Wide Center</vt:lpstr>
      <vt:lpstr>Right Highlight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PosterPresentations.com - 510.649.3001</dc:creator>
  <dc:description>This template is the property of PosterPresentations.com. Call us if you need help with this poster template._x000d_
1-866-649-3004           _x000d_
 (c)PosterPresentations.com</dc:description>
  <cp:lastModifiedBy>teid05</cp:lastModifiedBy>
  <cp:revision>38</cp:revision>
  <cp:lastPrinted>2013-10-11T17:51:58Z</cp:lastPrinted>
  <dcterms:created xsi:type="dcterms:W3CDTF">2013-10-11T18:07:56Z</dcterms:created>
  <dcterms:modified xsi:type="dcterms:W3CDTF">2013-10-11T18:41:26Z</dcterms:modified>
</cp:coreProperties>
</file>