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heme/theme6.xml" ContentType="application/vnd.openxmlformats-officedocument.them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theme/theme4.xml" ContentType="application/vnd.openxmlformats-officedocument.theme+xml"/>
  <Override PartName="/ppt/slideMasters/slideMaster3.xml" ContentType="application/vnd.openxmlformats-officedocument.presentationml.slide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theme/theme5.xml" ContentType="application/vnd.openxmlformats-officedocument.theme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9"/>
  </p:notesMasterIdLst>
  <p:handoutMasterIdLst>
    <p:handoutMasterId r:id="rId10"/>
  </p:handoutMasterIdLst>
  <p:sldIdLst>
    <p:sldId id="286" r:id="rId5"/>
    <p:sldId id="287" r:id="rId6"/>
    <p:sldId id="288" r:id="rId7"/>
    <p:sldId id="289" r:id="rId8"/>
  </p:sldIdLst>
  <p:sldSz cx="32918400" cy="384048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clrMru>
    <a:srgbClr val="E3E9E5"/>
    <a:srgbClr val="EAEAEA"/>
    <a:srgbClr val="FFFF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994" autoAdjust="0"/>
    <p:restoredTop sz="94706" autoAdjust="0"/>
  </p:normalViewPr>
  <p:slideViewPr>
    <p:cSldViewPr snapToGrid="0" snapToObjects="1" showGuides="1">
      <p:cViewPr varScale="1">
        <p:scale>
          <a:sx n="24" d="100"/>
          <a:sy n="24" d="100"/>
        </p:scale>
        <p:origin x="-2488" y="-104"/>
      </p:cViewPr>
      <p:guideLst>
        <p:guide orient="horz" pos="23623"/>
        <p:guide orient="horz" pos="22279"/>
        <p:guide orient="horz" pos="733"/>
        <p:guide orient="horz" pos="3831"/>
        <p:guide orient="horz" pos="583"/>
        <p:guide pos="20026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10/11/13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480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10/11/13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60563" y="685800"/>
            <a:ext cx="2936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425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0563" y="685800"/>
            <a:ext cx="29368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6882" y="6870446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6882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INTRODUCTION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56882" y="16682575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921278" y="6861185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921278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6710687" y="6870446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6721666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510033" y="610071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510033" y="6870446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510033" y="16752838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510033" y="17513303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493100" y="29814391"/>
            <a:ext cx="7315200" cy="1169543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ACKNOWLEDGEMENTS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493100" y="30839021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156882" y="17443478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78432" y="6827340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2046" y="6089097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92046" y="20941119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206852" y="20218113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58128" y="24854825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58128" y="24103618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64082" y="6836601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58128" y="6089097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1957522" y="6089097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1957522" y="6827340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1957522" y="20180654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1953749" y="20941119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1957522" y="30060611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ACKNOWLEDGEMENTS  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1957523" y="30821079"/>
            <a:ext cx="9829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7053" y="6870446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7053" y="6109978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INTRODUCTION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44353" y="17405583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44353" y="16682575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58236" y="6861185"/>
            <a:ext cx="146304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158236" y="6109978"/>
            <a:ext cx="146304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158237" y="25448979"/>
            <a:ext cx="146304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158235" y="24688514"/>
            <a:ext cx="146304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243550" y="6109978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243550" y="6870446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243550" y="16752838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243550" y="17513303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256250" y="30049499"/>
            <a:ext cx="75438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ACKNOWLEDGEMENTS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256250" y="30842904"/>
            <a:ext cx="75438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1082" y="6843216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1082" y="6082748"/>
            <a:ext cx="7086600" cy="677100"/>
          </a:xfrm>
          <a:prstGeom prst="rect">
            <a:avLst/>
          </a:prstGeom>
          <a:solidFill>
            <a:schemeClr val="accent2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INTRODUCTION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51082" y="17405583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51082" y="16682575"/>
            <a:ext cx="70866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690375" y="6833955"/>
            <a:ext cx="15540035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690373" y="6082748"/>
            <a:ext cx="15540038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690374" y="17405583"/>
            <a:ext cx="15540035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690374" y="16683013"/>
            <a:ext cx="15540038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8690374" y="27524172"/>
            <a:ext cx="15540035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8690374" y="28284637"/>
            <a:ext cx="15540035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689294" y="6082748"/>
            <a:ext cx="70866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685521" y="6843216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693562" y="32862401"/>
            <a:ext cx="7086600" cy="1169543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add)  ACKNOWLEDGEMENTS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693563" y="33869089"/>
            <a:ext cx="70866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1183807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43001" y="397710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43001" y="256888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4496380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8934501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16715440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1153562" y="6100234"/>
            <a:ext cx="7315200" cy="29260800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1" y="1"/>
            <a:ext cx="32918400" cy="5029200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0" y="36386274"/>
            <a:ext cx="32918400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37" name="TextBox 36"/>
          <p:cNvSpPr txBox="1"/>
          <p:nvPr userDrawn="1"/>
        </p:nvSpPr>
        <p:spPr>
          <a:xfrm>
            <a:off x="691754" y="36684674"/>
            <a:ext cx="31540846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sp>
        <p:nvSpPr>
          <p:cNvPr id="13" name="Freeform 12"/>
          <p:cNvSpPr/>
          <p:nvPr userDrawn="1"/>
        </p:nvSpPr>
        <p:spPr>
          <a:xfrm flipH="1">
            <a:off x="26060401" y="1854202"/>
            <a:ext cx="6858000" cy="3206750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4" name="Picture 13" descr="JGI_logo_stacked_DOEtag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6725798" y="2314868"/>
            <a:ext cx="4596078" cy="2517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73875" y="6081713"/>
            <a:ext cx="98298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1559738" y="6081713"/>
            <a:ext cx="98298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1945600" y="6081713"/>
            <a:ext cx="98298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36386274"/>
            <a:ext cx="32918400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91754" y="36684674"/>
            <a:ext cx="31540846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" y="1"/>
            <a:ext cx="32918400" cy="5029200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11" name="Freeform 10"/>
          <p:cNvSpPr/>
          <p:nvPr userDrawn="1"/>
        </p:nvSpPr>
        <p:spPr>
          <a:xfrm flipH="1">
            <a:off x="26060401" y="1854202"/>
            <a:ext cx="6858000" cy="3206750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6" name="Picture 15" descr="JGI_logo_stacked_DOEtag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6725798" y="2314868"/>
            <a:ext cx="4596078" cy="2517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3000" y="6100234"/>
            <a:ext cx="7543800" cy="292608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4237554" y="6100234"/>
            <a:ext cx="7543800" cy="292608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9146977" y="6100234"/>
            <a:ext cx="14630400" cy="292608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36386274"/>
            <a:ext cx="32918400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91754" y="36684674"/>
            <a:ext cx="31540846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" y="1"/>
            <a:ext cx="32918400" cy="5029200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17" name="Freeform 16"/>
          <p:cNvSpPr/>
          <p:nvPr userDrawn="1"/>
        </p:nvSpPr>
        <p:spPr>
          <a:xfrm flipH="1">
            <a:off x="26060401" y="1854202"/>
            <a:ext cx="6858000" cy="3206750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8" name="Picture 17" descr="JGI_logo_stacked_DOEtag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6725798" y="2314868"/>
            <a:ext cx="4596078" cy="2517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3000" y="6081713"/>
            <a:ext cx="30632400" cy="2931318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1143000" y="6081713"/>
            <a:ext cx="7086600" cy="29313187"/>
          </a:xfrm>
          <a:prstGeom prst="rect">
            <a:avLst/>
          </a:prstGeom>
          <a:solidFill>
            <a:schemeClr val="accent6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36386274"/>
            <a:ext cx="32918400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91754" y="36684674"/>
            <a:ext cx="31540846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" y="1"/>
            <a:ext cx="32918400" cy="5029200"/>
          </a:xfrm>
          <a:prstGeom prst="rect">
            <a:avLst/>
          </a:prstGeom>
          <a:solidFill>
            <a:srgbClr val="44687D"/>
          </a:solidFill>
          <a:ln w="100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" lastClr="FFFFFF"/>
              </a:solidFill>
              <a:latin typeface="Arial"/>
            </a:endParaRPr>
          </a:p>
        </p:txBody>
      </p:sp>
      <p:sp>
        <p:nvSpPr>
          <p:cNvPr id="12" name="Freeform 11"/>
          <p:cNvSpPr/>
          <p:nvPr userDrawn="1"/>
        </p:nvSpPr>
        <p:spPr>
          <a:xfrm flipH="1">
            <a:off x="26060401" y="1854202"/>
            <a:ext cx="6858000" cy="3206750"/>
          </a:xfrm>
          <a:custGeom>
            <a:avLst/>
            <a:gdLst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160020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0 h 3200400"/>
              <a:gd name="connsiteX1" fmla="*/ 5226050 w 6826250"/>
              <a:gd name="connsiteY1" fmla="*/ 0 h 3200400"/>
              <a:gd name="connsiteX2" fmla="*/ 6826250 w 6826250"/>
              <a:gd name="connsiteY2" fmla="*/ 3181350 h 3200400"/>
              <a:gd name="connsiteX3" fmla="*/ 6826250 w 6826250"/>
              <a:gd name="connsiteY3" fmla="*/ 3200400 h 3200400"/>
              <a:gd name="connsiteX4" fmla="*/ 0 w 6826250"/>
              <a:gd name="connsiteY4" fmla="*/ 3200400 h 3200400"/>
              <a:gd name="connsiteX5" fmla="*/ 0 w 6826250"/>
              <a:gd name="connsiteY5" fmla="*/ 0 h 3200400"/>
              <a:gd name="connsiteX0" fmla="*/ 0 w 6826250"/>
              <a:gd name="connsiteY0" fmla="*/ 6350 h 3206750"/>
              <a:gd name="connsiteX1" fmla="*/ 5226050 w 6826250"/>
              <a:gd name="connsiteY1" fmla="*/ 6350 h 3206750"/>
              <a:gd name="connsiteX2" fmla="*/ 5844337 w 6826250"/>
              <a:gd name="connsiteY2" fmla="*/ 0 h 3206750"/>
              <a:gd name="connsiteX3" fmla="*/ 6826250 w 6826250"/>
              <a:gd name="connsiteY3" fmla="*/ 3187700 h 3206750"/>
              <a:gd name="connsiteX4" fmla="*/ 6826250 w 6826250"/>
              <a:gd name="connsiteY4" fmla="*/ 3206750 h 3206750"/>
              <a:gd name="connsiteX5" fmla="*/ 0 w 6826250"/>
              <a:gd name="connsiteY5" fmla="*/ 3206750 h 3206750"/>
              <a:gd name="connsiteX6" fmla="*/ 0 w 6826250"/>
              <a:gd name="connsiteY6" fmla="*/ 6350 h 320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6250" h="3206750">
                <a:moveTo>
                  <a:pt x="0" y="6350"/>
                </a:moveTo>
                <a:lnTo>
                  <a:pt x="5226050" y="6350"/>
                </a:lnTo>
                <a:lnTo>
                  <a:pt x="5844337" y="0"/>
                </a:lnTo>
                <a:lnTo>
                  <a:pt x="6826250" y="3187700"/>
                </a:lnTo>
                <a:lnTo>
                  <a:pt x="6826250" y="3206750"/>
                </a:lnTo>
                <a:lnTo>
                  <a:pt x="0" y="3206750"/>
                </a:lnTo>
                <a:lnTo>
                  <a:pt x="0" y="63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6" name="Picture 15" descr="JGI_logo_stacked_DOEtag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6725798" y="2314868"/>
            <a:ext cx="4596078" cy="2517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Placeholder 7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4" name="Text Placeholder 83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5" name="Text Placeholder 84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6" name="Text Placeholder 85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7" name="Title 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Placeholder 53"/>
          <p:cNvSpPr>
            <a:spLocks noGrp="1"/>
          </p:cNvSpPr>
          <p:nvPr>
            <p:ph type="body" sz="quarter" idx="10"/>
          </p:nvPr>
        </p:nvSpPr>
        <p:spPr>
          <a:xfrm>
            <a:off x="1178432" y="6827340"/>
            <a:ext cx="9829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1"/>
          </p:nvPr>
        </p:nvSpPr>
        <p:spPr>
          <a:xfrm>
            <a:off x="1178432" y="6089097"/>
            <a:ext cx="9829800" cy="677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9"/>
          </p:nvPr>
        </p:nvSpPr>
        <p:spPr>
          <a:xfrm>
            <a:off x="1179346" y="20941119"/>
            <a:ext cx="9829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0"/>
          </p:nvPr>
        </p:nvSpPr>
        <p:spPr>
          <a:xfrm>
            <a:off x="1179346" y="20218113"/>
            <a:ext cx="9829800" cy="677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Placeholder 5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25"/>
          </p:nvPr>
        </p:nvSpPr>
        <p:spPr>
          <a:xfrm>
            <a:off x="24243550" y="6109978"/>
            <a:ext cx="7543800" cy="677100"/>
          </a:xfrm>
        </p:spPr>
        <p:txBody>
          <a:bodyPr/>
          <a:lstStyle/>
          <a:p>
            <a:endParaRPr lang="en-US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26"/>
          </p:nvPr>
        </p:nvSpPr>
        <p:spPr>
          <a:xfrm>
            <a:off x="24243550" y="6870446"/>
            <a:ext cx="7543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27"/>
          </p:nvPr>
        </p:nvSpPr>
        <p:spPr>
          <a:xfrm>
            <a:off x="24243550" y="16752838"/>
            <a:ext cx="7543800" cy="677100"/>
          </a:xfrm>
        </p:spPr>
        <p:txBody>
          <a:bodyPr/>
          <a:lstStyle/>
          <a:p>
            <a:endParaRPr lang="en-US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28"/>
          </p:nvPr>
        </p:nvSpPr>
        <p:spPr>
          <a:xfrm>
            <a:off x="24243550" y="17513303"/>
            <a:ext cx="7543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29"/>
          </p:nvPr>
        </p:nvSpPr>
        <p:spPr>
          <a:xfrm>
            <a:off x="24243550" y="30049499"/>
            <a:ext cx="7543800" cy="677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0"/>
          </p:nvPr>
        </p:nvSpPr>
        <p:spPr>
          <a:xfrm>
            <a:off x="24243550" y="30842904"/>
            <a:ext cx="7543800" cy="830975"/>
          </a:xfrm>
        </p:spPr>
        <p:txBody>
          <a:bodyPr/>
          <a:lstStyle/>
          <a:p>
            <a:endParaRPr lang="en-US"/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Placeholder 3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GI_Vertical_48x36_Template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lassic 3 Columns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lassic - Wide Center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Right Highlight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222</TotalTime>
  <Words>1</Words>
  <Application>Microsoft Macintosh PowerPoint</Application>
  <PresentationFormat>Custom</PresentationFormat>
  <Paragraphs>1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JGI_Vertical_48x36_Template</vt:lpstr>
      <vt:lpstr>1_Classic 3 Columns</vt:lpstr>
      <vt:lpstr>Classic - Wide Center</vt:lpstr>
      <vt:lpstr>Right Highlight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teid05</cp:lastModifiedBy>
  <cp:revision>33</cp:revision>
  <dcterms:created xsi:type="dcterms:W3CDTF">2013-10-11T23:45:27Z</dcterms:created>
  <dcterms:modified xsi:type="dcterms:W3CDTF">2013-10-11T23:47:21Z</dcterms:modified>
</cp:coreProperties>
</file>