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heme/theme6.xml" ContentType="application/vnd.openxmlformats-officedocument.theme+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theme/theme4.xml" ContentType="application/vnd.openxmlformats-officedocument.theme+xml"/>
  <Override PartName="/ppt/slideMasters/slideMaster3.xml" ContentType="application/vnd.openxmlformats-officedocument.presentationml.slideMaster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docProps/core.xml" ContentType="application/vnd.openxmlformats-package.core-properties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theme/theme5.xml" ContentType="application/vnd.openxmlformats-officedocument.theme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Masters/slideMaster2.xml" ContentType="application/vnd.openxmlformats-officedocument.presentationml.slideMaster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50" r:id="rId1"/>
    <p:sldMasterId id="2147483657" r:id="rId2"/>
    <p:sldMasterId id="2147483653" r:id="rId3"/>
    <p:sldMasterId id="2147483655" r:id="rId4"/>
  </p:sldMasterIdLst>
  <p:notesMasterIdLst>
    <p:notesMasterId r:id="rId9"/>
  </p:notesMasterIdLst>
  <p:handoutMasterIdLst>
    <p:handoutMasterId r:id="rId10"/>
  </p:handoutMasterIdLst>
  <p:sldIdLst>
    <p:sldId id="286" r:id="rId5"/>
    <p:sldId id="287" r:id="rId6"/>
    <p:sldId id="288" r:id="rId7"/>
    <p:sldId id="289" r:id="rId8"/>
  </p:sldIdLst>
  <p:sldSz cx="32918400" cy="43891200"/>
  <p:notesSz cx="6858000" cy="9144000"/>
  <p:defaultTextStyle>
    <a:defPPr>
      <a:defRPr lang="en-US"/>
    </a:defPPr>
    <a:lvl1pPr marL="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E3E9E5"/>
    <a:srgbClr val="EAEAEA"/>
    <a:srgbClr val="FFFF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8862" autoAdjust="0"/>
    <p:restoredTop sz="94706" autoAdjust="0"/>
  </p:normalViewPr>
  <p:slideViewPr>
    <p:cSldViewPr snapToGrid="0" snapToObjects="1" showGuides="1">
      <p:cViewPr varScale="1">
        <p:scale>
          <a:sx n="21" d="100"/>
          <a:sy n="21" d="100"/>
        </p:scale>
        <p:origin x="-3080" y="-224"/>
      </p:cViewPr>
      <p:guideLst>
        <p:guide orient="horz" pos="25776"/>
        <p:guide orient="horz" pos="727"/>
        <p:guide orient="horz" pos="3762"/>
        <p:guide orient="horz" pos="3174"/>
        <p:guide orient="horz" pos="27048"/>
        <p:guide orient="horz" pos="582"/>
        <p:guide pos="719"/>
        <p:guide pos="200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10/11/13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6667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10/11/13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44969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4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8900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35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7801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2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67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152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5603" algn="l" defTabSz="438890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685800"/>
            <a:ext cx="25717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A87D-CAF7-4BDC-A0D3-C0DBEDE81619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60655" y="1164924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41413" y="680369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41413" y="597236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INTRODUCTION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60655" y="19114164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8921279" y="6793109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8921279" y="597236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6687800" y="680369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6687800" y="597236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474488" y="5972367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474488" y="680369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474488" y="19194464"/>
            <a:ext cx="73152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474488" y="2001520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474488" y="34157127"/>
            <a:ext cx="7315200" cy="1169543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edit)  ACKNOWLEDGEMENTS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474488" y="35244595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1160655" y="19935403"/>
            <a:ext cx="7315200" cy="830975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0" indent="0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60655" y="394006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60655" y="2549224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6767517"/>
            <a:ext cx="9829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43000" y="5972175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43000" y="23932707"/>
            <a:ext cx="9829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3000" y="23154778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40067" y="28405514"/>
            <a:ext cx="9829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1540067" y="27595356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40067" y="6778101"/>
            <a:ext cx="9829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1540067" y="5972175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1942955" y="5982759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1942955" y="6778101"/>
            <a:ext cx="9829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1959888" y="23111968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1959888" y="23932707"/>
            <a:ext cx="9829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1942955" y="34403348"/>
            <a:ext cx="9829800" cy="677100"/>
          </a:xfrm>
          <a:prstGeom prst="rect">
            <a:avLst/>
          </a:prstGeom>
          <a:solidFill>
            <a:schemeClr val="accent1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ACKNOWLEDGEMENTS  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1942955" y="35224090"/>
            <a:ext cx="9829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60655" y="1164924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60655" y="394006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60655" y="2549224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4593" y="6784450"/>
            <a:ext cx="754261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4593" y="5984875"/>
            <a:ext cx="7536656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INTRODUCTION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59356" y="19892094"/>
            <a:ext cx="7543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59356" y="19114164"/>
            <a:ext cx="7537847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44000" y="6784450"/>
            <a:ext cx="14630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155786" y="5984875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144002" y="29084547"/>
            <a:ext cx="14630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144000" y="28263808"/>
            <a:ext cx="14630400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266209" y="5997575"/>
            <a:ext cx="7535264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254424" y="6784450"/>
            <a:ext cx="7535264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66209" y="19194464"/>
            <a:ext cx="7535264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266209" y="20015203"/>
            <a:ext cx="753903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269983" y="34390648"/>
            <a:ext cx="7535264" cy="6771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ACKNOWLEDGEMENTS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69983" y="35249033"/>
            <a:ext cx="753903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  <a:cs typeface="Arial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60655" y="1164924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60655" y="394006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60655" y="2549224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Highlighted right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153718" y="6792917"/>
            <a:ext cx="754261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53718" y="5972175"/>
            <a:ext cx="7536656" cy="677100"/>
          </a:xfrm>
          <a:prstGeom prst="rect">
            <a:avLst/>
          </a:prstGeom>
          <a:solidFill>
            <a:schemeClr val="accent2"/>
          </a:solidFill>
        </p:spPr>
        <p:txBody>
          <a:bodyPr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INTRODUCTION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35076" y="19892094"/>
            <a:ext cx="7543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1141029" y="19114164"/>
            <a:ext cx="7537847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45484" y="6782333"/>
            <a:ext cx="14630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152931" y="5972175"/>
            <a:ext cx="146304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159483" y="19892094"/>
            <a:ext cx="14630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159484" y="19114664"/>
            <a:ext cx="146304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9145484" y="31504560"/>
            <a:ext cx="146304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9145484" y="32325299"/>
            <a:ext cx="146304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245888" y="5972175"/>
            <a:ext cx="7543800" cy="677100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ctr">
              <a:buNone/>
              <a:defRPr sz="3200" b="1" baseline="0">
                <a:solidFill>
                  <a:schemeClr val="bg1"/>
                </a:solidFill>
                <a:latin typeface="+mj-lt"/>
                <a:cs typeface="Arial"/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242115" y="6792917"/>
            <a:ext cx="7543800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242114" y="37640567"/>
            <a:ext cx="7535264" cy="1169543"/>
          </a:xfrm>
          <a:prstGeom prst="rect">
            <a:avLst/>
          </a:prstGeom>
          <a:solidFill>
            <a:schemeClr val="accent2"/>
          </a:solidFill>
        </p:spPr>
        <p:txBody>
          <a:bodyPr wrap="square" lIns="91436" tIns="91436" rIns="91436" bIns="91436" anchor="ctr" anchorCtr="0">
            <a:spAutoFit/>
          </a:bodyPr>
          <a:lstStyle>
            <a:lvl1pPr marL="0" indent="0" algn="l">
              <a:buNone/>
              <a:defRPr sz="32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dirty="0" smtClean="0"/>
              <a:t>(click to add)  ACKNOWLEDGEMENTS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242115" y="38707530"/>
            <a:ext cx="7539038" cy="846363"/>
          </a:xfrm>
          <a:prstGeom prst="rect">
            <a:avLst/>
          </a:prstGeom>
        </p:spPr>
        <p:txBody>
          <a:bodyPr wrap="square" lIns="228589" tIns="228589" rIns="228589" bIns="228589">
            <a:spAutoFit/>
          </a:bodyPr>
          <a:lstStyle>
            <a:lvl1pPr marL="342883" indent="-342883">
              <a:buNone/>
              <a:defRPr sz="2400">
                <a:latin typeface="+mn-lt"/>
              </a:defRPr>
            </a:lvl1pPr>
            <a:lvl2pPr marL="1485825" indent="-571471">
              <a:defRPr sz="2500">
                <a:latin typeface="Trebuchet MS" pitchFamily="34" charset="0"/>
              </a:defRPr>
            </a:lvl2pPr>
            <a:lvl3pPr marL="2057297" indent="-571471">
              <a:defRPr sz="2500">
                <a:latin typeface="Trebuchet MS" pitchFamily="34" charset="0"/>
              </a:defRPr>
            </a:lvl3pPr>
            <a:lvl4pPr marL="2685916" indent="-628619">
              <a:defRPr sz="2500">
                <a:latin typeface="Trebuchet MS" pitchFamily="34" charset="0"/>
              </a:defRPr>
            </a:lvl4pPr>
            <a:lvl5pPr marL="3143093" indent="-457177">
              <a:defRPr sz="25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1160655" y="1164924"/>
            <a:ext cx="24688800" cy="1371600"/>
          </a:xfrm>
          <a:prstGeom prst="rect">
            <a:avLst/>
          </a:prstGeom>
        </p:spPr>
        <p:txBody>
          <a:bodyPr lIns="91436" tIns="45717" rIns="91436" bIns="45717" anchor="ctr" anchorCtr="0"/>
          <a:lstStyle>
            <a:lvl1pPr>
              <a:defRPr b="1"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here to add the poster title</a:t>
            </a:r>
            <a:endParaRPr lang="en-US" dirty="0"/>
          </a:p>
        </p:txBody>
      </p:sp>
      <p:sp>
        <p:nvSpPr>
          <p:cNvPr id="32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1160655" y="3940066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54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33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1160655" y="2549224"/>
            <a:ext cx="24688800" cy="1371600"/>
          </a:xfrm>
          <a:prstGeom prst="rect">
            <a:avLst/>
          </a:prstGeom>
        </p:spPr>
        <p:txBody>
          <a:bodyPr/>
          <a:lstStyle>
            <a:lvl1pPr algn="ctr">
              <a:buFontTx/>
              <a:buNone/>
              <a:defRPr sz="7200">
                <a:solidFill>
                  <a:schemeClr val="bg1"/>
                </a:solidFill>
                <a:latin typeface="Arial"/>
                <a:cs typeface="Arial"/>
              </a:defRPr>
            </a:lvl1pPr>
            <a:lvl2pPr>
              <a:buFontTx/>
              <a:buNone/>
              <a:defRPr sz="7200"/>
            </a:lvl2pPr>
            <a:lvl3pPr>
              <a:buFontTx/>
              <a:buNone/>
              <a:defRPr sz="7200"/>
            </a:lvl3pPr>
            <a:lvl4pPr>
              <a:buFontTx/>
              <a:buNone/>
              <a:defRPr sz="7200"/>
            </a:lvl4pPr>
            <a:lvl5pPr>
              <a:buFontTx/>
              <a:buNone/>
              <a:defRPr sz="72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4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474488" y="5953125"/>
            <a:ext cx="7315200" cy="3496627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8920163" y="5953125"/>
            <a:ext cx="7315200" cy="3496627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16697326" y="5953125"/>
            <a:ext cx="7315200" cy="3496627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33"/>
          <p:cNvSpPr>
            <a:spLocks noChangeArrowheads="1"/>
          </p:cNvSpPr>
          <p:nvPr/>
        </p:nvSpPr>
        <p:spPr bwMode="auto">
          <a:xfrm>
            <a:off x="1143000" y="5953125"/>
            <a:ext cx="7315200" cy="34966275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35244199" y="11401411"/>
            <a:ext cx="184666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8" name="Rectangle 17"/>
          <p:cNvSpPr/>
          <p:nvPr userDrawn="1"/>
        </p:nvSpPr>
        <p:spPr>
          <a:xfrm>
            <a:off x="7937" y="41833800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648891" y="42132200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23" name="Group 22"/>
          <p:cNvGrpSpPr/>
          <p:nvPr userDrawn="1"/>
        </p:nvGrpSpPr>
        <p:grpSpPr>
          <a:xfrm>
            <a:off x="1" y="1"/>
            <a:ext cx="32918400" cy="5060951"/>
            <a:chOff x="1" y="1"/>
            <a:chExt cx="32918400" cy="5060951"/>
          </a:xfrm>
        </p:grpSpPr>
        <p:sp>
          <p:nvSpPr>
            <p:cNvPr id="20" name="Rectangle 19"/>
            <p:cNvSpPr/>
            <p:nvPr userDrawn="1"/>
          </p:nvSpPr>
          <p:spPr>
            <a:xfrm>
              <a:off x="1" y="1"/>
              <a:ext cx="329184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21" name="Freeform 20"/>
            <p:cNvSpPr/>
            <p:nvPr userDrawn="1"/>
          </p:nvSpPr>
          <p:spPr>
            <a:xfrm flipH="1">
              <a:off x="2606040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22" name="Picture 21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26725798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1413" y="5972175"/>
            <a:ext cx="9829800" cy="3494722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3"/>
          <p:cNvSpPr>
            <a:spLocks noChangeArrowheads="1"/>
          </p:cNvSpPr>
          <p:nvPr/>
        </p:nvSpPr>
        <p:spPr bwMode="auto">
          <a:xfrm>
            <a:off x="11543506" y="5972175"/>
            <a:ext cx="9829800" cy="3494722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3"/>
          <p:cNvSpPr>
            <a:spLocks noChangeArrowheads="1"/>
          </p:cNvSpPr>
          <p:nvPr/>
        </p:nvSpPr>
        <p:spPr bwMode="auto">
          <a:xfrm>
            <a:off x="21945600" y="5972175"/>
            <a:ext cx="9829800" cy="3494722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937" y="41833800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48891" y="42132200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" y="1"/>
            <a:ext cx="32918400" cy="5060951"/>
            <a:chOff x="1" y="1"/>
            <a:chExt cx="32918400" cy="5060951"/>
          </a:xfrm>
        </p:grpSpPr>
        <p:sp>
          <p:nvSpPr>
            <p:cNvPr id="16" name="Rectangle 15"/>
            <p:cNvSpPr/>
            <p:nvPr userDrawn="1"/>
          </p:nvSpPr>
          <p:spPr>
            <a:xfrm>
              <a:off x="1" y="1"/>
              <a:ext cx="329184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7" name="Freeform 16"/>
            <p:cNvSpPr/>
            <p:nvPr userDrawn="1"/>
          </p:nvSpPr>
          <p:spPr>
            <a:xfrm flipH="1">
              <a:off x="2606040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20" name="Picture 19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26725798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3002" y="5972175"/>
            <a:ext cx="7543800" cy="3494722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24245888" y="5972175"/>
            <a:ext cx="7543800" cy="3494722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9151145" y="5972175"/>
            <a:ext cx="14630400" cy="3494722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7937" y="41833800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48891" y="42132200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" y="1"/>
            <a:ext cx="32918400" cy="5060951"/>
            <a:chOff x="1" y="1"/>
            <a:chExt cx="32918400" cy="5060951"/>
          </a:xfrm>
        </p:grpSpPr>
        <p:sp>
          <p:nvSpPr>
            <p:cNvPr id="18" name="Rectangle 17"/>
            <p:cNvSpPr/>
            <p:nvPr userDrawn="1"/>
          </p:nvSpPr>
          <p:spPr>
            <a:xfrm>
              <a:off x="1" y="1"/>
              <a:ext cx="329184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9" name="Freeform 18"/>
            <p:cNvSpPr/>
            <p:nvPr userDrawn="1"/>
          </p:nvSpPr>
          <p:spPr>
            <a:xfrm flipH="1">
              <a:off x="2606040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20" name="Picture 19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26725798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3"/>
          <p:cNvSpPr>
            <a:spLocks noChangeArrowheads="1"/>
          </p:cNvSpPr>
          <p:nvPr/>
        </p:nvSpPr>
        <p:spPr bwMode="auto">
          <a:xfrm>
            <a:off x="1141413" y="5972175"/>
            <a:ext cx="30648275" cy="34947225"/>
          </a:xfrm>
          <a:prstGeom prst="rect">
            <a:avLst/>
          </a:prstGeom>
          <a:solidFill>
            <a:schemeClr val="bg1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1141413" y="5972174"/>
            <a:ext cx="7543800" cy="34947225"/>
          </a:xfrm>
          <a:prstGeom prst="rect">
            <a:avLst/>
          </a:prstGeom>
          <a:solidFill>
            <a:schemeClr val="accent6"/>
          </a:solidFill>
          <a:ln w="6350" cap="flat" cmpd="sng" algn="ctr">
            <a:solidFill>
              <a:schemeClr val="accent5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lIns="91436" tIns="45717" rIns="91436" bIns="45717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25"/>
          <p:cNvSpPr/>
          <p:nvPr userDrawn="1"/>
        </p:nvSpPr>
        <p:spPr>
          <a:xfrm>
            <a:off x="7937" y="41833800"/>
            <a:ext cx="32918400" cy="2057400"/>
          </a:xfrm>
          <a:prstGeom prst="rect">
            <a:avLst/>
          </a:prstGeom>
          <a:solidFill>
            <a:schemeClr val="accent5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4075572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5684C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648891" y="42132200"/>
            <a:ext cx="31540846" cy="46166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4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900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35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7801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2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67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152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5603" algn="l" defTabSz="4388900" rtl="0" eaLnBrk="1" latinLnBrk="0" hangingPunct="1">
              <a:defRPr sz="8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2400" b="1" dirty="0">
                <a:solidFill>
                  <a:schemeClr val="bg1"/>
                </a:solidFill>
              </a:rPr>
              <a:t>The work conducted by the U.S. Department of Energy Joint Genome Institute is supported by the Office of Science of the U.S. Department of Energy under Contract No. DE-AC02-05CH11231.</a:t>
            </a:r>
            <a:r>
              <a:rPr lang="en-US" sz="2400" dirty="0"/>
              <a:t> 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1" y="1"/>
            <a:ext cx="32918400" cy="5060951"/>
            <a:chOff x="1" y="1"/>
            <a:chExt cx="32918400" cy="506095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" y="1"/>
              <a:ext cx="32918400" cy="5029200"/>
            </a:xfrm>
            <a:prstGeom prst="rect">
              <a:avLst/>
            </a:prstGeom>
            <a:solidFill>
              <a:srgbClr val="44687D"/>
            </a:solidFill>
            <a:ln w="100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Arial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 flipH="1">
              <a:off x="26060401" y="1854202"/>
              <a:ext cx="6858000" cy="3206750"/>
            </a:xfrm>
            <a:custGeom>
              <a:avLst/>
              <a:gdLst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160020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0 h 3200400"/>
                <a:gd name="connsiteX1" fmla="*/ 5226050 w 6826250"/>
                <a:gd name="connsiteY1" fmla="*/ 0 h 3200400"/>
                <a:gd name="connsiteX2" fmla="*/ 6826250 w 6826250"/>
                <a:gd name="connsiteY2" fmla="*/ 3181350 h 3200400"/>
                <a:gd name="connsiteX3" fmla="*/ 6826250 w 6826250"/>
                <a:gd name="connsiteY3" fmla="*/ 3200400 h 3200400"/>
                <a:gd name="connsiteX4" fmla="*/ 0 w 6826250"/>
                <a:gd name="connsiteY4" fmla="*/ 3200400 h 3200400"/>
                <a:gd name="connsiteX5" fmla="*/ 0 w 6826250"/>
                <a:gd name="connsiteY5" fmla="*/ 0 h 3200400"/>
                <a:gd name="connsiteX0" fmla="*/ 0 w 6826250"/>
                <a:gd name="connsiteY0" fmla="*/ 6350 h 3206750"/>
                <a:gd name="connsiteX1" fmla="*/ 5226050 w 6826250"/>
                <a:gd name="connsiteY1" fmla="*/ 6350 h 3206750"/>
                <a:gd name="connsiteX2" fmla="*/ 5844337 w 6826250"/>
                <a:gd name="connsiteY2" fmla="*/ 0 h 3206750"/>
                <a:gd name="connsiteX3" fmla="*/ 6826250 w 6826250"/>
                <a:gd name="connsiteY3" fmla="*/ 3187700 h 3206750"/>
                <a:gd name="connsiteX4" fmla="*/ 6826250 w 6826250"/>
                <a:gd name="connsiteY4" fmla="*/ 3206750 h 3206750"/>
                <a:gd name="connsiteX5" fmla="*/ 0 w 6826250"/>
                <a:gd name="connsiteY5" fmla="*/ 3206750 h 3206750"/>
                <a:gd name="connsiteX6" fmla="*/ 0 w 6826250"/>
                <a:gd name="connsiteY6" fmla="*/ 6350 h 3206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26250" h="3206750">
                  <a:moveTo>
                    <a:pt x="0" y="6350"/>
                  </a:moveTo>
                  <a:lnTo>
                    <a:pt x="5226050" y="6350"/>
                  </a:lnTo>
                  <a:lnTo>
                    <a:pt x="5844337" y="0"/>
                  </a:lnTo>
                  <a:lnTo>
                    <a:pt x="6826250" y="3187700"/>
                  </a:lnTo>
                  <a:lnTo>
                    <a:pt x="6826250" y="3206750"/>
                  </a:lnTo>
                  <a:lnTo>
                    <a:pt x="0" y="320675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 </a:t>
              </a:r>
            </a:p>
            <a:p>
              <a:pPr algn="ctr"/>
              <a:r>
                <a:rPr lang="en-US" dirty="0" smtClean="0"/>
                <a:t>   </a:t>
              </a:r>
              <a:endParaRPr lang="en-US" dirty="0"/>
            </a:p>
          </p:txBody>
        </p:sp>
        <p:pic>
          <p:nvPicPr>
            <p:cNvPr id="14" name="Picture 13" descr="JGI_logo_stacked_DOEtag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  </a:ext>
              </a:extLst>
            </a:blip>
            <a:stretch>
              <a:fillRect/>
            </a:stretch>
          </p:blipFill>
          <p:spPr>
            <a:xfrm>
              <a:off x="26725798" y="2314868"/>
              <a:ext cx="4596078" cy="2517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ctr" defTabSz="4388900" rtl="0" eaLnBrk="1" latinLnBrk="0" hangingPunct="1">
        <a:spcBef>
          <a:spcPct val="0"/>
        </a:spcBef>
        <a:buNone/>
        <a:defRPr sz="88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645838" indent="-1645838" algn="l" defTabSz="438890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5982" indent="-1371531" algn="l" defTabSz="4388900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1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11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577" indent="-1097226" algn="l" defTabSz="438890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026" indent="-1097226" algn="l" defTabSz="438890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694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3926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837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2827" indent="-1097226" algn="l" defTabSz="438890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4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8900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35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7801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2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67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152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5603" algn="l" defTabSz="438890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9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GI_Vertical_48x36_Template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lassic 3 Columns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Classic - Wide Center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Right Highlight">
  <a:themeElements>
    <a:clrScheme name="JGI">
      <a:dk1>
        <a:srgbClr val="343434"/>
      </a:dk1>
      <a:lt1>
        <a:sysClr val="window" lastClr="FFFFFF"/>
      </a:lt1>
      <a:dk2>
        <a:srgbClr val="5A5A5A"/>
      </a:dk2>
      <a:lt2>
        <a:srgbClr val="F0F0F0"/>
      </a:lt2>
      <a:accent1>
        <a:srgbClr val="44687D"/>
      </a:accent1>
      <a:accent2>
        <a:srgbClr val="D3691B"/>
      </a:accent2>
      <a:accent3>
        <a:srgbClr val="609A3E"/>
      </a:accent3>
      <a:accent4>
        <a:srgbClr val="FDBA4D"/>
      </a:accent4>
      <a:accent5>
        <a:srgbClr val="919090"/>
      </a:accent5>
      <a:accent6>
        <a:srgbClr val="E9E7E7"/>
      </a:accent6>
      <a:hlink>
        <a:srgbClr val="507896"/>
      </a:hlink>
      <a:folHlink>
        <a:srgbClr val="44687D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wrap="square" lIns="228589" tIns="228589" rIns="228589" bIns="228589">
        <a:spAutoFit/>
      </a:bodyPr>
      <a:lstStyle>
        <a:defPPr marL="342883" marR="0" indent="-342883" algn="l" defTabSz="4388900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 pitchFamily="34" charset="0"/>
          <a:buNone/>
          <a:tabLst/>
          <a:defRPr kumimoji="0" sz="2400" b="0" i="0" u="none" strike="noStrike" kern="1200" cap="none" spc="0" normalizeH="0" baseline="0" noProof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PosterPresentations.com-36x48-Template-V2b</Template>
  <TotalTime>321</TotalTime>
  <Words>1</Words>
  <Application>Microsoft Macintosh PowerPoint</Application>
  <PresentationFormat>Custom</PresentationFormat>
  <Paragraphs>1</Paragraphs>
  <Slides>4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JGI_Vertical_48x36_Template</vt:lpstr>
      <vt:lpstr>1_Classic 3 Columns</vt:lpstr>
      <vt:lpstr>Classic - Wide Center</vt:lpstr>
      <vt:lpstr>Right Highlight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PosterPresentations.com - 510.649.3001</dc:creator>
  <dc:description>This template is the property of PosterPresentations.com. Call us if you need help with this poster template._x000d_
1-866-649-3004           _x000d_
 (c)PosterPresentations.com</dc:description>
  <cp:lastModifiedBy>teid05</cp:lastModifiedBy>
  <cp:revision>29</cp:revision>
  <dcterms:created xsi:type="dcterms:W3CDTF">2013-10-11T23:47:28Z</dcterms:created>
  <dcterms:modified xsi:type="dcterms:W3CDTF">2013-10-11T23:48:59Z</dcterms:modified>
</cp:coreProperties>
</file>