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63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386079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C98FE65-9E8D-4ACD-8A3C-8A0D1D31BFB5}">
  <a:tblStyle styleId="{CC98FE65-9E8D-4ACD-8A3C-8A0D1D31BF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59" d="100"/>
          <a:sy n="159" d="100"/>
        </p:scale>
        <p:origin x="728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3e64a86e79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3e64a86e79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e63cc6ea9_2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e63cc6ea9_2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e63cc6ea9_2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e63cc6ea9_2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e63cc6ea9_2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e63cc6ea9_2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e63cc6ea9_2_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e63cc6ea9_2_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918800" y="2298425"/>
            <a:ext cx="78372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918800" y="3378925"/>
            <a:ext cx="7737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>
                <a:solidFill>
                  <a:srgbClr val="FFFFFF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6" name="Google Shape;16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3993" cy="5143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92">
          <p15:clr>
            <a:srgbClr val="F9AD4C"/>
          </p15:clr>
        </p15:guide>
        <p15:guide id="2" pos="2880">
          <p15:clr>
            <a:srgbClr val="F9AD4C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-branded slide">
  <p:cSld name="TITLE_AND_BODY_2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66167DF-8FFB-4F41-8344-D1815628AC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453128"/>
            <a:ext cx="9144000" cy="690372"/>
          </a:xfrm>
          <a:prstGeom prst="rect">
            <a:avLst/>
          </a:prstGeom>
        </p:spPr>
      </p:pic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404550" y="1417875"/>
            <a:ext cx="84378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5pPr>
            <a:lvl6pPr marL="2743200" lvl="5" indent="-304800" rtl="0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4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400"/>
              </a:spcBef>
              <a:spcAft>
                <a:spcPts val="4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7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400"/>
              </a:spcAft>
              <a:buNone/>
              <a:defRPr/>
            </a:lvl9pPr>
          </a:lstStyle>
          <a:p>
            <a:endParaRPr/>
          </a:p>
        </p:txBody>
      </p:sp>
      <p:cxnSp>
        <p:nvCxnSpPr>
          <p:cNvPr id="29" name="Google Shape;29;p4"/>
          <p:cNvCxnSpPr/>
          <p:nvPr/>
        </p:nvCxnSpPr>
        <p:spPr>
          <a:xfrm>
            <a:off x="517650" y="1233200"/>
            <a:ext cx="81087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 1">
  <p:cSld name="TITLE_AND_BODY_1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04550" y="1417875"/>
            <a:ext cx="84378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rtl="0"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5pPr>
            <a:lvl6pPr marL="2743200" lvl="5" indent="-304800" rtl="0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4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400"/>
              </a:spcBef>
              <a:spcAft>
                <a:spcPts val="4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7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400"/>
              </a:spcAft>
              <a:buNone/>
              <a:defRPr/>
            </a:lvl9pPr>
          </a:lstStyle>
          <a:p>
            <a:endParaRPr/>
          </a:p>
        </p:txBody>
      </p:sp>
      <p:cxnSp>
        <p:nvCxnSpPr>
          <p:cNvPr id="35" name="Google Shape;35;p5"/>
          <p:cNvCxnSpPr/>
          <p:nvPr/>
        </p:nvCxnSpPr>
        <p:spPr>
          <a:xfrm>
            <a:off x="517650" y="1233200"/>
            <a:ext cx="81087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311700" y="701788"/>
            <a:ext cx="8520600" cy="3867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 b="1"/>
            </a:lvl1pPr>
            <a:lvl2pPr marL="914400" lvl="1" indent="-3175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●"/>
              <a:defRPr/>
            </a:lvl3pPr>
            <a:lvl4pPr marL="1828800" lvl="3" indent="-3175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048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5pPr>
            <a:lvl6pPr marL="2743200" lvl="5" indent="-3048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1700" y="1232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 sz="1200"/>
            </a:lvl2pPr>
            <a:lvl3pPr marL="1371600" lvl="2" indent="-30480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3pPr>
            <a:lvl4pPr marL="1828800" lvl="3" indent="-304800">
              <a:spcBef>
                <a:spcPts val="400"/>
              </a:spcBef>
              <a:spcAft>
                <a:spcPts val="0"/>
              </a:spcAft>
              <a:buSzPts val="1200"/>
              <a:buChar char="–"/>
              <a:defRPr sz="1200"/>
            </a:lvl4pPr>
            <a:lvl5pPr marL="2286000" lvl="4" indent="-30480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5pPr>
            <a:lvl6pPr marL="2743200" lvl="5" indent="-304800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4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400"/>
              </a:spcBef>
              <a:spcAft>
                <a:spcPts val="4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3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lvl="1" rtl="0">
              <a:spcBef>
                <a:spcPts val="4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4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4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4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4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4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4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400"/>
              </a:spcBef>
              <a:spcAft>
                <a:spcPts val="400"/>
              </a:spcAft>
              <a:buNone/>
              <a:defRPr/>
            </a:lvl9pPr>
          </a:lstStyle>
          <a:p>
            <a:endParaRPr/>
          </a:p>
        </p:txBody>
      </p:sp>
      <p:cxnSp>
        <p:nvCxnSpPr>
          <p:cNvPr id="45" name="Google Shape;45;p7"/>
          <p:cNvCxnSpPr/>
          <p:nvPr/>
        </p:nvCxnSpPr>
        <p:spPr>
          <a:xfrm>
            <a:off x="517650" y="1083950"/>
            <a:ext cx="3427500" cy="0"/>
          </a:xfrm>
          <a:prstGeom prst="straightConnector1">
            <a:avLst/>
          </a:prstGeom>
          <a:noFill/>
          <a:ln w="19050" cap="flat" cmpd="sng">
            <a:solidFill>
              <a:srgbClr val="FCB53B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4615050" y="1232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 sz="1200"/>
            </a:lvl2pPr>
            <a:lvl3pPr marL="1371600" lvl="2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3pPr>
            <a:lvl4pPr marL="1828800" lvl="3" indent="-304800" rtl="0">
              <a:spcBef>
                <a:spcPts val="400"/>
              </a:spcBef>
              <a:spcAft>
                <a:spcPts val="0"/>
              </a:spcAft>
              <a:buSzPts val="1200"/>
              <a:buChar char="–"/>
              <a:defRPr sz="1200"/>
            </a:lvl4pPr>
            <a:lvl5pPr marL="2286000" lvl="4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5pPr>
            <a:lvl6pPr marL="2743200" lvl="5" indent="-304800" rtl="0">
              <a:spcBef>
                <a:spcPts val="4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4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4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400"/>
              </a:spcBef>
              <a:spcAft>
                <a:spcPts val="4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-6000" y="0"/>
            <a:ext cx="9156000" cy="594900"/>
          </a:xfrm>
          <a:prstGeom prst="rect">
            <a:avLst/>
          </a:prstGeom>
          <a:solidFill>
            <a:srgbClr val="3860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386079"/>
              </a:solidFill>
            </a:endParaRPr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  <a:noFill/>
          <a:ln>
            <a:noFill/>
          </a:ln>
          <a:effectLst>
            <a:outerShdw blurRad="28575" dist="19050" dir="738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 b="1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311700" y="701788"/>
            <a:ext cx="8520600" cy="38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3000"/>
              </a:lnSpc>
              <a:spcBef>
                <a:spcPts val="0"/>
              </a:spcBef>
              <a:spcAft>
                <a:spcPts val="0"/>
              </a:spcAft>
              <a:buClr>
                <a:srgbClr val="D36928"/>
              </a:buClr>
              <a:buSzPts val="1800"/>
              <a:buChar char="●"/>
              <a:defRPr sz="1800" b="1">
                <a:solidFill>
                  <a:srgbClr val="5A5A5A"/>
                </a:solidFill>
              </a:defRPr>
            </a:lvl1pPr>
            <a:lvl2pPr marL="914400" lvl="1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–"/>
              <a:defRPr>
                <a:solidFill>
                  <a:srgbClr val="5A5A5A"/>
                </a:solidFill>
              </a:defRPr>
            </a:lvl2pPr>
            <a:lvl3pPr marL="1371600" lvl="2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●"/>
              <a:defRPr>
                <a:solidFill>
                  <a:srgbClr val="5A5A5A"/>
                </a:solidFill>
              </a:defRPr>
            </a:lvl3pPr>
            <a:lvl4pPr marL="1828800" lvl="3" indent="-3175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D36928"/>
              </a:buClr>
              <a:buSzPts val="1400"/>
              <a:buChar char="–"/>
              <a:defRPr>
                <a:solidFill>
                  <a:srgbClr val="5A5A5A"/>
                </a:solidFill>
              </a:defRPr>
            </a:lvl4pPr>
            <a:lvl5pPr marL="2286000" lvl="4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●"/>
              <a:defRPr sz="1200">
                <a:solidFill>
                  <a:srgbClr val="5A5A5A"/>
                </a:solidFill>
              </a:defRPr>
            </a:lvl5pPr>
            <a:lvl6pPr marL="2743200" lvl="5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■"/>
              <a:defRPr sz="1200">
                <a:solidFill>
                  <a:srgbClr val="5A5A5A"/>
                </a:solidFill>
              </a:defRPr>
            </a:lvl6pPr>
            <a:lvl7pPr marL="3200400" lvl="6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●"/>
              <a:defRPr sz="1200">
                <a:solidFill>
                  <a:srgbClr val="5A5A5A"/>
                </a:solidFill>
              </a:defRPr>
            </a:lvl7pPr>
            <a:lvl8pPr marL="3657600" lvl="7" indent="-304800">
              <a:lnSpc>
                <a:spcPct val="113000"/>
              </a:lnSpc>
              <a:spcBef>
                <a:spcPts val="400"/>
              </a:spcBef>
              <a:spcAft>
                <a:spcPts val="0"/>
              </a:spcAft>
              <a:buClr>
                <a:srgbClr val="5A5A5A"/>
              </a:buClr>
              <a:buSzPts val="1200"/>
              <a:buChar char="○"/>
              <a:defRPr sz="1200">
                <a:solidFill>
                  <a:srgbClr val="5A5A5A"/>
                </a:solidFill>
              </a:defRPr>
            </a:lvl8pPr>
            <a:lvl9pPr marL="4114800" lvl="8" indent="-304800">
              <a:lnSpc>
                <a:spcPct val="113000"/>
              </a:lnSpc>
              <a:spcBef>
                <a:spcPts val="400"/>
              </a:spcBef>
              <a:spcAft>
                <a:spcPts val="400"/>
              </a:spcAft>
              <a:buClr>
                <a:srgbClr val="5A5A5A"/>
              </a:buClr>
              <a:buSzPts val="1200"/>
              <a:buChar char="■"/>
              <a:defRPr sz="1200">
                <a:solidFill>
                  <a:srgbClr val="5A5A5A"/>
                </a:solidFill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0" name="Google Shape;10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794391" y="0"/>
            <a:ext cx="1349609" cy="5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/>
          <p:nvPr/>
        </p:nvSpPr>
        <p:spPr>
          <a:xfrm>
            <a:off x="-6000" y="5067300"/>
            <a:ext cx="9156000" cy="76200"/>
          </a:xfrm>
          <a:prstGeom prst="rect">
            <a:avLst/>
          </a:prstGeom>
          <a:solidFill>
            <a:srgbClr val="91909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ctrTitle"/>
          </p:nvPr>
        </p:nvSpPr>
        <p:spPr>
          <a:xfrm>
            <a:off x="918800" y="2298425"/>
            <a:ext cx="6577500" cy="49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Presentation Title</a:t>
            </a:r>
            <a:endParaRPr dirty="0"/>
          </a:p>
        </p:txBody>
      </p:sp>
      <p:sp>
        <p:nvSpPr>
          <p:cNvPr id="52" name="Google Shape;52;p8"/>
          <p:cNvSpPr txBox="1">
            <a:spLocks noGrp="1"/>
          </p:cNvSpPr>
          <p:nvPr>
            <p:ph type="subTitle" idx="1"/>
          </p:nvPr>
        </p:nvSpPr>
        <p:spPr>
          <a:xfrm>
            <a:off x="918800" y="3378925"/>
            <a:ext cx="7737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Presenter Name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Title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F6180-A908-D947-889A-90B332303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of the slide goes here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8BE49B-D291-CD42-AD7A-EE6BDB37178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C4ED03-7679-3D45-A00D-6D00F65D41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Bullets and </a:t>
            </a:r>
            <a:r>
              <a:rPr lang="en-US"/>
              <a:t>text will go here</a:t>
            </a:r>
          </a:p>
        </p:txBody>
      </p:sp>
    </p:spTree>
    <p:extLst>
      <p:ext uri="{BB962C8B-B14F-4D97-AF65-F5344CB8AC3E}">
        <p14:creationId xmlns:p14="http://schemas.microsoft.com/office/powerpoint/2010/main" val="1571556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/>
          <p:nvPr/>
        </p:nvSpPr>
        <p:spPr>
          <a:xfrm>
            <a:off x="4578275" y="822150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0"/>
          <p:cNvSpPr/>
          <p:nvPr/>
        </p:nvSpPr>
        <p:spPr>
          <a:xfrm>
            <a:off x="6682097" y="822150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0"/>
          <p:cNvSpPr/>
          <p:nvPr/>
        </p:nvSpPr>
        <p:spPr>
          <a:xfrm>
            <a:off x="4578275" y="2493798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0"/>
          <p:cNvSpPr/>
          <p:nvPr/>
        </p:nvSpPr>
        <p:spPr>
          <a:xfrm>
            <a:off x="6682097" y="2493798"/>
            <a:ext cx="2051400" cy="1617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Title of the slide goes here</a:t>
            </a:r>
            <a:endParaRPr dirty="0"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1"/>
          </p:nvPr>
        </p:nvSpPr>
        <p:spPr>
          <a:xfrm>
            <a:off x="404550" y="1232075"/>
            <a:ext cx="4061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Text here</a:t>
            </a:r>
            <a:endParaRPr b="0"/>
          </a:p>
          <a:p>
            <a:pPr marL="457200" lvl="0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</a:t>
            </a:r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body" idx="3"/>
          </p:nvPr>
        </p:nvSpPr>
        <p:spPr>
          <a:xfrm>
            <a:off x="4615050" y="1232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"/>
              <a:t>Images, charts, table or </a:t>
            </a:r>
            <a:br>
              <a:rPr lang="en"/>
            </a:br>
            <a:r>
              <a:rPr lang="en"/>
              <a:t>additional text can be placed here</a:t>
            </a:r>
            <a:br>
              <a:rPr lang="en"/>
            </a:br>
            <a:endParaRPr/>
          </a:p>
        </p:txBody>
      </p:sp>
      <p:sp>
        <p:nvSpPr>
          <p:cNvPr id="73" name="Google Shape;73;p10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3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"/>
              <a:t>Subtitle can go 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title goes here</a:t>
            </a:r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sp>
        <p:nvSpPr>
          <p:cNvPr id="80" name="Google Shape;80;p11"/>
          <p:cNvSpPr txBox="1">
            <a:spLocks noGrp="1"/>
          </p:cNvSpPr>
          <p:nvPr>
            <p:ph type="body" idx="1"/>
          </p:nvPr>
        </p:nvSpPr>
        <p:spPr>
          <a:xfrm>
            <a:off x="311700" y="701800"/>
            <a:ext cx="3355200" cy="3867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Subhead here</a:t>
            </a:r>
            <a:endParaRPr/>
          </a:p>
          <a:p>
            <a:pPr marL="457200" lvl="0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Bullets here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/>
              <a:t>Another level of bullets here</a:t>
            </a:r>
            <a:endParaRPr/>
          </a:p>
        </p:txBody>
      </p:sp>
      <p:pic>
        <p:nvPicPr>
          <p:cNvPr id="81" name="Google Shape;81;p11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9300" y="747300"/>
            <a:ext cx="5172300" cy="319820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/>
          <p:nvPr/>
        </p:nvSpPr>
        <p:spPr>
          <a:xfrm>
            <a:off x="534400" y="1264025"/>
            <a:ext cx="4588500" cy="34164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88" name="Google Shape;88;p12"/>
          <p:cNvSpPr txBox="1">
            <a:spLocks noGrp="1"/>
          </p:cNvSpPr>
          <p:nvPr>
            <p:ph type="body" idx="1"/>
          </p:nvPr>
        </p:nvSpPr>
        <p:spPr>
          <a:xfrm>
            <a:off x="509700" y="1232075"/>
            <a:ext cx="4180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400"/>
              </a:spcAft>
              <a:buClr>
                <a:schemeClr val="dk1"/>
              </a:buClr>
              <a:buSzPts val="1100"/>
              <a:buFont typeface="Arial"/>
              <a:buNone/>
            </a:pPr>
            <a:br>
              <a:rPr lang="en"/>
            </a:br>
            <a:endParaRPr/>
          </a:p>
        </p:txBody>
      </p:sp>
      <p:sp>
        <p:nvSpPr>
          <p:cNvPr id="89" name="Google Shape;89;p12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sp>
        <p:nvSpPr>
          <p:cNvPr id="90" name="Google Shape;90;p12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3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"/>
              <a:t>Subtitle here</a:t>
            </a:r>
            <a:endParaRPr/>
          </a:p>
        </p:txBody>
      </p:sp>
      <p:sp>
        <p:nvSpPr>
          <p:cNvPr id="91" name="Google Shape;91;p12"/>
          <p:cNvSpPr txBox="1">
            <a:spLocks noGrp="1"/>
          </p:cNvSpPr>
          <p:nvPr>
            <p:ph type="body" idx="3"/>
          </p:nvPr>
        </p:nvSpPr>
        <p:spPr>
          <a:xfrm>
            <a:off x="5328475" y="1232075"/>
            <a:ext cx="3286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Text can go here</a:t>
            </a:r>
            <a:endParaRPr b="0"/>
          </a:p>
          <a:p>
            <a:pPr marL="457200" lvl="0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can go here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 here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Title here</a:t>
            </a:r>
            <a:endParaRPr/>
          </a:p>
        </p:txBody>
      </p:sp>
      <p:sp>
        <p:nvSpPr>
          <p:cNvPr id="97" name="Google Shape;97;p13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sp>
        <p:nvSpPr>
          <p:cNvPr id="98" name="Google Shape;98;p13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3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"/>
              <a:t>Subtitle here</a:t>
            </a:r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body" idx="3"/>
          </p:nvPr>
        </p:nvSpPr>
        <p:spPr>
          <a:xfrm>
            <a:off x="5429750" y="1232075"/>
            <a:ext cx="31851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Text can go here</a:t>
            </a:r>
            <a:endParaRPr b="0"/>
          </a:p>
          <a:p>
            <a:pPr marL="457200" lvl="0" indent="-317500" algn="l" rtl="0">
              <a:spcBef>
                <a:spcPts val="40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Bullets can go here</a:t>
            </a:r>
            <a:endParaRPr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–"/>
            </a:pPr>
            <a:r>
              <a:rPr lang="en"/>
              <a:t>Another level of bullets here</a:t>
            </a:r>
            <a:endParaRPr/>
          </a:p>
        </p:txBody>
      </p:sp>
      <p:graphicFrame>
        <p:nvGraphicFramePr>
          <p:cNvPr id="100" name="Google Shape;100;p13"/>
          <p:cNvGraphicFramePr/>
          <p:nvPr/>
        </p:nvGraphicFramePr>
        <p:xfrm>
          <a:off x="515975" y="1344935"/>
          <a:ext cx="4777375" cy="3504900"/>
        </p:xfrm>
        <a:graphic>
          <a:graphicData uri="http://schemas.openxmlformats.org/drawingml/2006/table">
            <a:tbl>
              <a:tblPr>
                <a:noFill/>
                <a:tableStyleId>{CC98FE65-9E8D-4ACD-8A3C-8A0D1D31BFB5}</a:tableStyleId>
              </a:tblPr>
              <a:tblGrid>
                <a:gridCol w="95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49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solidFill>
                            <a:srgbClr val="F3F3F3"/>
                          </a:solidFill>
                        </a:rPr>
                        <a:t>Title</a:t>
                      </a: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860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2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b="1" dirty="0">
                        <a:solidFill>
                          <a:srgbClr val="F3F3F3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ED2D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>
            <a:spLocks noGrp="1"/>
          </p:cNvSpPr>
          <p:nvPr>
            <p:ph type="title"/>
          </p:nvPr>
        </p:nvSpPr>
        <p:spPr>
          <a:xfrm>
            <a:off x="404550" y="0"/>
            <a:ext cx="7198500" cy="5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Title here</a:t>
            </a:r>
            <a:endParaRPr dirty="0"/>
          </a:p>
        </p:txBody>
      </p:sp>
      <p:sp>
        <p:nvSpPr>
          <p:cNvPr id="106" name="Google Shape;106;p14"/>
          <p:cNvSpPr txBox="1">
            <a:spLocks noGrp="1"/>
          </p:cNvSpPr>
          <p:nvPr>
            <p:ph type="body" idx="1"/>
          </p:nvPr>
        </p:nvSpPr>
        <p:spPr>
          <a:xfrm>
            <a:off x="404550" y="1417875"/>
            <a:ext cx="8437800" cy="315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/>
              <a:t>Text here</a:t>
            </a:r>
            <a:endParaRPr b="0" dirty="0"/>
          </a:p>
          <a:p>
            <a:pPr marL="457200" lvl="0" indent="-342900" algn="l" rtl="0">
              <a:spcBef>
                <a:spcPts val="400"/>
              </a:spcBef>
              <a:spcAft>
                <a:spcPts val="0"/>
              </a:spcAft>
              <a:buSzPts val="1800"/>
              <a:buChar char="●"/>
            </a:pPr>
            <a:r>
              <a:rPr lang="en" dirty="0"/>
              <a:t>Bullets here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–"/>
            </a:pPr>
            <a:r>
              <a:rPr lang="en" dirty="0"/>
              <a:t>Another level of bullets here</a:t>
            </a:r>
            <a:endParaRPr dirty="0"/>
          </a:p>
        </p:txBody>
      </p:sp>
      <p:sp>
        <p:nvSpPr>
          <p:cNvPr id="107" name="Google Shape;107;p14"/>
          <p:cNvSpPr txBox="1">
            <a:spLocks noGrp="1"/>
          </p:cNvSpPr>
          <p:nvPr>
            <p:ph type="sldNum" idx="12"/>
          </p:nvPr>
        </p:nvSpPr>
        <p:spPr>
          <a:xfrm>
            <a:off x="8192125" y="4753450"/>
            <a:ext cx="493800" cy="30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sp>
        <p:nvSpPr>
          <p:cNvPr id="108" name="Google Shape;108;p14"/>
          <p:cNvSpPr txBox="1">
            <a:spLocks noGrp="1"/>
          </p:cNvSpPr>
          <p:nvPr>
            <p:ph type="subTitle" idx="2"/>
          </p:nvPr>
        </p:nvSpPr>
        <p:spPr>
          <a:xfrm>
            <a:off x="404550" y="671625"/>
            <a:ext cx="4888800" cy="7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r>
              <a:rPr lang="en"/>
              <a:t>Subtitle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JGI Slide Template">
  <a:themeElements>
    <a:clrScheme name="JGI Color Palette 1">
      <a:dk1>
        <a:srgbClr val="000000"/>
      </a:dk1>
      <a:lt1>
        <a:srgbClr val="FFFFFF"/>
      </a:lt1>
      <a:dk2>
        <a:srgbClr val="00303C"/>
      </a:dk2>
      <a:lt2>
        <a:srgbClr val="EEEEEE"/>
      </a:lt2>
      <a:accent1>
        <a:srgbClr val="D36928"/>
      </a:accent1>
      <a:accent2>
        <a:srgbClr val="386079"/>
      </a:accent2>
      <a:accent3>
        <a:srgbClr val="98BC3C"/>
      </a:accent3>
      <a:accent4>
        <a:srgbClr val="6599C7"/>
      </a:accent4>
      <a:accent5>
        <a:srgbClr val="F89C2A"/>
      </a:accent5>
      <a:accent6>
        <a:srgbClr val="BDD041"/>
      </a:accent6>
      <a:hlink>
        <a:srgbClr val="49B0E3"/>
      </a:hlink>
      <a:folHlink>
        <a:srgbClr val="6599C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121</Words>
  <Application>Microsoft Macintosh PowerPoint</Application>
  <PresentationFormat>On-screen Show (16:9)</PresentationFormat>
  <Paragraphs>42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JGI Slide Template</vt:lpstr>
      <vt:lpstr>Presentation Title</vt:lpstr>
      <vt:lpstr>Title of the slide goes here</vt:lpstr>
      <vt:lpstr>Title of the slide goes here</vt:lpstr>
      <vt:lpstr>A title goes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Improvement in Large Insert PacBio Libraries from Plants</dc:title>
  <cp:lastModifiedBy>Microsoft Office User</cp:lastModifiedBy>
  <cp:revision>4</cp:revision>
  <dcterms:modified xsi:type="dcterms:W3CDTF">2020-07-22T17:12:15Z</dcterms:modified>
</cp:coreProperties>
</file>