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5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386079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C98FE65-9E8D-4ACD-8A3C-8A0D1D31BFB5}">
  <a:tblStyle styleId="{CC98FE65-9E8D-4ACD-8A3C-8A0D1D31BFB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000"/>
    <p:restoredTop sz="94694"/>
  </p:normalViewPr>
  <p:slideViewPr>
    <p:cSldViewPr snapToGrid="0">
      <p:cViewPr varScale="1">
        <p:scale>
          <a:sx n="96" d="100"/>
          <a:sy n="96" d="100"/>
        </p:scale>
        <p:origin x="168" y="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3e64a86e79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3e64a86e79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e64a86e79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e64a86e79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e63cc6ea9_2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e63cc6ea9_2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e63cc6ea9_2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e63cc6ea9_2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e63cc6ea9_2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e63cc6ea9_2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e63cc6ea9_2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e63cc6ea9_2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preserve="1" userDrawn="1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192125" y="6337933"/>
            <a:ext cx="493800" cy="4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D06C472-3F7D-1542-BADD-75CD38A08B4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65190C0-E639-D146-AE97-7AB6A60B50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96214" y="2949263"/>
            <a:ext cx="5485153" cy="1867436"/>
          </a:xfrm>
          <a:effectLst>
            <a:outerShdw blurRad="12700" dist="12700" dir="2700000" algn="tl" rotWithShape="0">
              <a:prstClr val="black">
                <a:alpha val="80000"/>
              </a:prstClr>
            </a:outerShdw>
          </a:effectLst>
        </p:spPr>
        <p:txBody>
          <a:bodyPr/>
          <a:lstStyle>
            <a:lvl1pPr marL="114300" indent="0">
              <a:buNone/>
              <a:defRPr sz="3000" b="1">
                <a:solidFill>
                  <a:schemeClr val="bg1"/>
                </a:solidFill>
              </a:defRPr>
            </a:lvl1pPr>
            <a:lvl2pPr marL="596900" indent="0">
              <a:buNone/>
              <a:defRPr sz="3000" b="1">
                <a:solidFill>
                  <a:schemeClr val="bg1"/>
                </a:solidFill>
              </a:defRPr>
            </a:lvl2pPr>
            <a:lvl3pPr marL="1054100" indent="0">
              <a:buNone/>
              <a:defRPr sz="3000" b="1">
                <a:solidFill>
                  <a:schemeClr val="bg1"/>
                </a:solidFill>
              </a:defRPr>
            </a:lvl3pPr>
            <a:lvl4pPr marL="1511300" indent="0">
              <a:buNone/>
              <a:defRPr sz="3000" b="1">
                <a:solidFill>
                  <a:schemeClr val="bg1"/>
                </a:solidFill>
              </a:defRPr>
            </a:lvl4pPr>
            <a:lvl5pPr marL="1981200" indent="0">
              <a:buNone/>
              <a:defRPr sz="3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D68FDF4-909A-3D43-B3C8-437DE0761E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96863" y="5033963"/>
            <a:ext cx="4660900" cy="1044575"/>
          </a:xfrm>
        </p:spPr>
        <p:txBody>
          <a:bodyPr/>
          <a:lstStyle>
            <a:lvl1pPr marL="114300" indent="0">
              <a:buNone/>
              <a:defRPr sz="2400">
                <a:solidFill>
                  <a:schemeClr val="bg1"/>
                </a:solidFill>
              </a:defRPr>
            </a:lvl1pPr>
            <a:lvl2pPr marL="596900" indent="0">
              <a:buNone/>
              <a:defRPr sz="2400">
                <a:solidFill>
                  <a:schemeClr val="bg1"/>
                </a:solidFill>
              </a:defRPr>
            </a:lvl2pPr>
            <a:lvl3pPr marL="1054100" indent="0">
              <a:buNone/>
              <a:defRPr sz="2400">
                <a:solidFill>
                  <a:schemeClr val="bg1"/>
                </a:solidFill>
              </a:defRPr>
            </a:lvl3pPr>
            <a:lvl4pPr marL="1511300" indent="0">
              <a:buNone/>
              <a:defRPr sz="2400">
                <a:solidFill>
                  <a:schemeClr val="bg1"/>
                </a:solidFill>
              </a:defRPr>
            </a:lvl4pPr>
            <a:lvl5pPr marL="19812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0528919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256">
          <p15:clr>
            <a:srgbClr val="F9AD4C"/>
          </p15:clr>
        </p15:guide>
        <p15:guide id="2" pos="3840">
          <p15:clr>
            <a:srgbClr val="F9AD4C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 userDrawn="1">
  <p:cSld name="Custom Layout 1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04551" y="0"/>
            <a:ext cx="7198500" cy="79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192125" y="6337933"/>
            <a:ext cx="493800" cy="4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89F2C860-B40A-5A41-9F30-E7BDABA57B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50996" y="963505"/>
            <a:ext cx="8442008" cy="4876856"/>
          </a:xfrm>
        </p:spPr>
        <p:txBody>
          <a:bodyPr/>
          <a:lstStyle>
            <a:lvl1pPr marL="347663" indent="-233363">
              <a:tabLst/>
              <a:defRPr/>
            </a:lvl1pPr>
            <a:lvl2pPr marL="688975" indent="-287338">
              <a:tabLst/>
              <a:defRPr/>
            </a:lvl2pPr>
            <a:lvl3pPr marL="974725" indent="-285750">
              <a:tabLst/>
              <a:defRPr/>
            </a:lvl3pPr>
            <a:lvl4pPr marL="1262063" indent="-287338">
              <a:tabLst/>
              <a:defRPr/>
            </a:lvl4pPr>
            <a:lvl5pPr marL="1485900" indent="-223838">
              <a:tabLst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5557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" preserve="1" userDrawn="1">
  <p:cSld name="Title and body 1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404551" y="0"/>
            <a:ext cx="7198500" cy="79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192125" y="6337933"/>
            <a:ext cx="493800" cy="4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cxnSp>
        <p:nvCxnSpPr>
          <p:cNvPr id="35" name="Google Shape;35;p5"/>
          <p:cNvCxnSpPr/>
          <p:nvPr/>
        </p:nvCxnSpPr>
        <p:spPr>
          <a:xfrm>
            <a:off x="410571" y="1511745"/>
            <a:ext cx="8108700" cy="0"/>
          </a:xfrm>
          <a:prstGeom prst="straightConnector1">
            <a:avLst/>
          </a:prstGeom>
          <a:noFill/>
          <a:ln w="19050" cap="flat" cmpd="sng">
            <a:solidFill>
              <a:srgbClr val="FCB53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" name="Google Shape;21;p3">
            <a:extLst>
              <a:ext uri="{FF2B5EF4-FFF2-40B4-BE49-F238E27FC236}">
                <a16:creationId xmlns:a16="http://schemas.microsoft.com/office/drawing/2014/main" id="{C91EB190-7D2C-604D-8C67-E4C064A1454D}"/>
              </a:ext>
            </a:extLst>
          </p:cNvPr>
          <p:cNvSpPr txBox="1">
            <a:spLocks noGrp="1"/>
          </p:cNvSpPr>
          <p:nvPr>
            <p:ph type="subTitle" idx="2"/>
          </p:nvPr>
        </p:nvSpPr>
        <p:spPr>
          <a:xfrm>
            <a:off x="243917" y="977998"/>
            <a:ext cx="6499383" cy="37991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spcBef>
                <a:spcPts val="40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40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400"/>
              </a:spcBef>
              <a:spcAft>
                <a:spcPts val="400"/>
              </a:spcAft>
              <a:buNone/>
              <a:defRPr/>
            </a:lvl9pPr>
          </a:lstStyle>
          <a:p>
            <a:endParaRPr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6CBC6326-8133-0E4E-B74F-77478AD1A3F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3917" y="1680929"/>
            <a:ext cx="8442008" cy="3756025"/>
          </a:xfrm>
        </p:spPr>
        <p:txBody>
          <a:bodyPr/>
          <a:lstStyle>
            <a:lvl1pPr marL="347663" indent="-233363">
              <a:tabLst/>
              <a:defRPr/>
            </a:lvl1pPr>
            <a:lvl2pPr marL="688975" indent="-287338">
              <a:tabLst/>
              <a:defRPr/>
            </a:lvl2pPr>
            <a:lvl3pPr marL="974725" indent="-285750">
              <a:tabLst/>
              <a:defRPr/>
            </a:lvl3pPr>
            <a:lvl4pPr marL="1262063" indent="-287338">
              <a:tabLst/>
              <a:defRPr/>
            </a:lvl4pPr>
            <a:lvl5pPr marL="1485900" indent="-223838">
              <a:tabLst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7475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-branded slide" preserve="1" userDrawn="1">
  <p:cSld name="Co-branded slid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1363346-00F7-B64B-9E86-151048B019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167628"/>
            <a:ext cx="9144000" cy="690372"/>
          </a:xfrm>
          <a:prstGeom prst="rect">
            <a:avLst/>
          </a:prstGeom>
        </p:spPr>
      </p:pic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404551" y="0"/>
            <a:ext cx="7198500" cy="79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192125" y="6337933"/>
            <a:ext cx="493800" cy="4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AC2A08-DF0B-7149-88DE-5BE8E0CFF4D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50996" y="963505"/>
            <a:ext cx="8442008" cy="4876856"/>
          </a:xfrm>
        </p:spPr>
        <p:txBody>
          <a:bodyPr/>
          <a:lstStyle>
            <a:lvl1pPr marL="347663" indent="-233363">
              <a:tabLst/>
              <a:defRPr/>
            </a:lvl1pPr>
            <a:lvl2pPr marL="688975" indent="-287338">
              <a:tabLst/>
              <a:defRPr/>
            </a:lvl2pPr>
            <a:lvl3pPr marL="974725" indent="-285750">
              <a:tabLst/>
              <a:defRPr/>
            </a:lvl3pPr>
            <a:lvl4pPr marL="1262063" indent="-287338">
              <a:tabLst/>
              <a:defRPr/>
            </a:lvl4pPr>
            <a:lvl5pPr marL="1485900" indent="-223838">
              <a:tabLst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907601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preserve="1" userDrawn="1">
  <p:cSld name="Title and two column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04551" y="0"/>
            <a:ext cx="7198500" cy="79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200"/>
              <a:buNone/>
              <a:defRPr sz="25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192125" y="6337933"/>
            <a:ext cx="493800" cy="4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8" name="Google Shape;44;p7">
            <a:extLst>
              <a:ext uri="{FF2B5EF4-FFF2-40B4-BE49-F238E27FC236}">
                <a16:creationId xmlns:a16="http://schemas.microsoft.com/office/drawing/2014/main" id="{49826FDA-46D1-A444-9A40-14DAD5535E9C}"/>
              </a:ext>
            </a:extLst>
          </p:cNvPr>
          <p:cNvSpPr txBox="1">
            <a:spLocks noGrp="1"/>
          </p:cNvSpPr>
          <p:nvPr>
            <p:ph type="subTitle" idx="2"/>
          </p:nvPr>
        </p:nvSpPr>
        <p:spPr>
          <a:xfrm>
            <a:off x="258692" y="1082442"/>
            <a:ext cx="4981650" cy="34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4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4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400"/>
              </a:spcBef>
              <a:spcAft>
                <a:spcPts val="400"/>
              </a:spcAft>
              <a:buNone/>
              <a:defRPr/>
            </a:lvl9pPr>
          </a:lstStyle>
          <a:p>
            <a:endParaRPr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DD9A6CE1-F130-D344-8D9A-E242DD5D217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97988" y="1576677"/>
            <a:ext cx="3900964" cy="3283902"/>
          </a:xfrm>
        </p:spPr>
        <p:txBody>
          <a:bodyPr/>
          <a:lstStyle>
            <a:lvl1pPr marL="347663" indent="-233363">
              <a:tabLst/>
              <a:defRPr/>
            </a:lvl1pPr>
            <a:lvl2pPr marL="688975" indent="-287338">
              <a:tabLst/>
              <a:defRPr/>
            </a:lvl2pPr>
            <a:lvl3pPr marL="974725" indent="-285750">
              <a:tabLst/>
              <a:defRPr/>
            </a:lvl3pPr>
            <a:lvl4pPr marL="1262063" indent="-287338">
              <a:tabLst/>
              <a:defRPr/>
            </a:lvl4pPr>
            <a:lvl5pPr marL="1485900" indent="-223838">
              <a:tabLst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5AA7698A-A9BB-184E-8562-78D5DC1BEAF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49008" y="1576677"/>
            <a:ext cx="3900964" cy="3283902"/>
          </a:xfrm>
        </p:spPr>
        <p:txBody>
          <a:bodyPr/>
          <a:lstStyle>
            <a:lvl1pPr marL="347663" indent="-233363">
              <a:tabLst/>
              <a:defRPr/>
            </a:lvl1pPr>
            <a:lvl2pPr marL="688975" indent="-287338">
              <a:tabLst/>
              <a:defRPr/>
            </a:lvl2pPr>
            <a:lvl3pPr marL="974725" indent="-285750">
              <a:tabLst/>
              <a:defRPr/>
            </a:lvl3pPr>
            <a:lvl4pPr marL="1262063" indent="-287338">
              <a:tabLst/>
              <a:defRPr/>
            </a:lvl4pPr>
            <a:lvl5pPr marL="1485900" indent="-223838">
              <a:tabLst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156269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-6000" y="0"/>
            <a:ext cx="9156000" cy="793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386079"/>
              </a:solidFill>
            </a:endParaRPr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311700" y="935717"/>
            <a:ext cx="8520600" cy="51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D36928"/>
              </a:buClr>
              <a:buSzPts val="1800"/>
              <a:buChar char="●"/>
              <a:defRPr sz="1800" b="1">
                <a:solidFill>
                  <a:srgbClr val="5A5A5A"/>
                </a:solidFill>
              </a:defRPr>
            </a:lvl1pPr>
            <a:lvl2pPr marL="914400" lvl="1" indent="-31750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D36928"/>
              </a:buClr>
              <a:buSzPts val="1400"/>
              <a:buChar char="–"/>
              <a:defRPr>
                <a:solidFill>
                  <a:srgbClr val="5A5A5A"/>
                </a:solidFill>
              </a:defRPr>
            </a:lvl2pPr>
            <a:lvl3pPr marL="1371600" lvl="2" indent="-31750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D36928"/>
              </a:buClr>
              <a:buSzPts val="1400"/>
              <a:buChar char="●"/>
              <a:defRPr>
                <a:solidFill>
                  <a:srgbClr val="5A5A5A"/>
                </a:solidFill>
              </a:defRPr>
            </a:lvl3pPr>
            <a:lvl4pPr marL="1828800" lvl="3" indent="-31750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D36928"/>
              </a:buClr>
              <a:buSzPts val="1400"/>
              <a:buChar char="–"/>
              <a:defRPr>
                <a:solidFill>
                  <a:srgbClr val="5A5A5A"/>
                </a:solidFill>
              </a:defRPr>
            </a:lvl4pPr>
            <a:lvl5pPr marL="2286000" lvl="4" indent="-30480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Char char="●"/>
              <a:defRPr sz="1200">
                <a:solidFill>
                  <a:srgbClr val="5A5A5A"/>
                </a:solidFill>
              </a:defRPr>
            </a:lvl5pPr>
            <a:lvl6pPr marL="2743200" lvl="5" indent="-30480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Char char="■"/>
              <a:defRPr sz="1200">
                <a:solidFill>
                  <a:srgbClr val="5A5A5A"/>
                </a:solidFill>
              </a:defRPr>
            </a:lvl6pPr>
            <a:lvl7pPr marL="3200400" lvl="6" indent="-30480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Char char="●"/>
              <a:defRPr sz="1200">
                <a:solidFill>
                  <a:srgbClr val="5A5A5A"/>
                </a:solidFill>
              </a:defRPr>
            </a:lvl7pPr>
            <a:lvl8pPr marL="3657600" lvl="7" indent="-30480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Char char="○"/>
              <a:defRPr sz="1200">
                <a:solidFill>
                  <a:srgbClr val="5A5A5A"/>
                </a:solidFill>
              </a:defRPr>
            </a:lvl8pPr>
            <a:lvl9pPr marL="4114800" lvl="8" indent="-304800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Clr>
                <a:srgbClr val="5A5A5A"/>
              </a:buClr>
              <a:buSzPts val="1200"/>
              <a:buChar char="■"/>
              <a:defRPr sz="1200">
                <a:solidFill>
                  <a:srgbClr val="5A5A5A"/>
                </a:solidFill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192125" y="6337933"/>
            <a:ext cx="493800" cy="4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600">
                <a:solidFill>
                  <a:schemeClr val="dk2"/>
                </a:solidFill>
              </a:defRPr>
            </a:lvl1pPr>
            <a:lvl2pPr lvl="1" algn="r">
              <a:buNone/>
              <a:defRPr sz="600">
                <a:solidFill>
                  <a:schemeClr val="dk2"/>
                </a:solidFill>
              </a:defRPr>
            </a:lvl2pPr>
            <a:lvl3pPr lvl="2" algn="r">
              <a:buNone/>
              <a:defRPr sz="600">
                <a:solidFill>
                  <a:schemeClr val="dk2"/>
                </a:solidFill>
              </a:defRPr>
            </a:lvl3pPr>
            <a:lvl4pPr lvl="3" algn="r">
              <a:buNone/>
              <a:defRPr sz="600">
                <a:solidFill>
                  <a:schemeClr val="dk2"/>
                </a:solidFill>
              </a:defRPr>
            </a:lvl4pPr>
            <a:lvl5pPr lvl="4" algn="r">
              <a:buNone/>
              <a:defRPr sz="600">
                <a:solidFill>
                  <a:schemeClr val="dk2"/>
                </a:solidFill>
              </a:defRPr>
            </a:lvl5pPr>
            <a:lvl6pPr lvl="5" algn="r">
              <a:buNone/>
              <a:defRPr sz="600">
                <a:solidFill>
                  <a:schemeClr val="dk2"/>
                </a:solidFill>
              </a:defRPr>
            </a:lvl6pPr>
            <a:lvl7pPr lvl="6" algn="r">
              <a:buNone/>
              <a:defRPr sz="600">
                <a:solidFill>
                  <a:schemeClr val="dk2"/>
                </a:solidFill>
              </a:defRPr>
            </a:lvl7pPr>
            <a:lvl8pPr lvl="7" algn="r">
              <a:buNone/>
              <a:defRPr sz="600">
                <a:solidFill>
                  <a:schemeClr val="dk2"/>
                </a:solidFill>
              </a:defRPr>
            </a:lvl8pPr>
            <a:lvl9pPr lvl="8" algn="r">
              <a:buNone/>
              <a:defRPr sz="6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11" name="Google Shape;11;p1"/>
          <p:cNvSpPr/>
          <p:nvPr/>
        </p:nvSpPr>
        <p:spPr>
          <a:xfrm>
            <a:off x="-6000" y="6756400"/>
            <a:ext cx="9156000" cy="101600"/>
          </a:xfrm>
          <a:prstGeom prst="rect">
            <a:avLst/>
          </a:prstGeom>
          <a:solidFill>
            <a:srgbClr val="91909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pic>
        <p:nvPicPr>
          <p:cNvPr id="12" name="Google Shape;10;p1">
            <a:extLst>
              <a:ext uri="{FF2B5EF4-FFF2-40B4-BE49-F238E27FC236}">
                <a16:creationId xmlns:a16="http://schemas.microsoft.com/office/drawing/2014/main" id="{90B5D91A-7112-5948-96CC-C1538FADB745}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4394" y="0"/>
            <a:ext cx="1349609" cy="79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>
            <a:extLst>
              <a:ext uri="{FF2B5EF4-FFF2-40B4-BE49-F238E27FC236}">
                <a16:creationId xmlns:a16="http://schemas.microsoft.com/office/drawing/2014/main" id="{1B5449E1-4895-C847-9010-D8A3E38211AE}"/>
              </a:ext>
            </a:extLst>
          </p:cNvPr>
          <p:cNvPicPr preferRelativeResize="0"/>
          <p:nvPr userDrawn="1"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344522" y="0"/>
            <a:ext cx="1799479" cy="7932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01045-DFD5-F748-B035-86D948D5F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703" y="0"/>
            <a:ext cx="7886700" cy="766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0378578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61" r:id="rId2"/>
    <p:sldLayoutId id="2147483658" r:id="rId3"/>
    <p:sldLayoutId id="2147483660" r:id="rId4"/>
    <p:sldLayoutId id="2147483659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800" b="1" i="0" u="none" strike="noStrike" cap="none">
          <a:solidFill>
            <a:schemeClr val="bg1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EE1A97C-30C0-8647-8D34-64833A6B55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D094DEF-3E22-7840-BAF3-0FA5DCC62A4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B3B05D-8992-CA4C-A56C-691A3401DC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</a:t>
            </a:fld>
            <a:endParaRPr lang="en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82B4A2B-8FFC-904B-831E-7C74C75C4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Title Here and if it’s a really long title it can go here and will shrink in size to fit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942B8A-AF23-C345-B944-310883FCA9D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Text or bullets can go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90176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/>
              <a:pPr/>
              <a:t>3</a:t>
            </a:fld>
            <a:endParaRPr lang="e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2EC627-0BA1-B44F-A02B-9B86C6DD2990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r>
              <a:rPr lang="en-US" dirty="0"/>
              <a:t>Subtitle of the slide would go here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198F5FC-BB40-4549-9457-C8E11001327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Bullets can go here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8B08FD39-BC12-0144-8EBB-B83A70AC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can go here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/>
          <p:nvPr/>
        </p:nvSpPr>
        <p:spPr>
          <a:xfrm>
            <a:off x="4572000" y="1426842"/>
            <a:ext cx="2051400" cy="1617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400"/>
          </a:p>
        </p:txBody>
      </p:sp>
      <p:sp>
        <p:nvSpPr>
          <p:cNvPr id="66" name="Google Shape;66;p10"/>
          <p:cNvSpPr/>
          <p:nvPr/>
        </p:nvSpPr>
        <p:spPr>
          <a:xfrm>
            <a:off x="6675822" y="1426842"/>
            <a:ext cx="2051400" cy="1617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400"/>
          </a:p>
        </p:txBody>
      </p:sp>
      <p:sp>
        <p:nvSpPr>
          <p:cNvPr id="67" name="Google Shape;67;p10"/>
          <p:cNvSpPr/>
          <p:nvPr/>
        </p:nvSpPr>
        <p:spPr>
          <a:xfrm>
            <a:off x="4572000" y="3098490"/>
            <a:ext cx="2051400" cy="1617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400"/>
          </a:p>
        </p:txBody>
      </p:sp>
      <p:sp>
        <p:nvSpPr>
          <p:cNvPr id="68" name="Google Shape;68;p10"/>
          <p:cNvSpPr/>
          <p:nvPr/>
        </p:nvSpPr>
        <p:spPr>
          <a:xfrm>
            <a:off x="6675822" y="3098490"/>
            <a:ext cx="2051400" cy="1617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400"/>
          </a:p>
        </p:txBody>
      </p:sp>
      <p:sp>
        <p:nvSpPr>
          <p:cNvPr id="69" name="Google Shape;69;p1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the slide goes here</a:t>
            </a:r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/>
              <a:pPr/>
              <a:t>4</a:t>
            </a:fld>
            <a:endParaRPr lang="e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4468FA-1326-A541-9710-F716D0E23265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r>
              <a:rPr lang="en-US" dirty="0"/>
              <a:t>Subtitle here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7FF6C51-6818-4E42-90DD-C0A03C2BA21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Bullets can go here</a:t>
            </a:r>
          </a:p>
          <a:p>
            <a:pPr lvl="1"/>
            <a:r>
              <a:rPr lang="en-US" dirty="0"/>
              <a:t>Another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EB35FFB-BB60-864F-938C-EE675F2EA89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Images, Charts, Tables and text can go here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title goes here</a:t>
            </a:r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/>
              <a:pPr/>
              <a:t>5</a:t>
            </a:fld>
            <a:endParaRPr lang="e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1F275-1CED-2743-BE13-89F9138953C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" name="Google Shape;81;p11" title="Points score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9301" y="1604550"/>
            <a:ext cx="4866624" cy="319820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1D80A8-4793-CA4D-9D49-56CCC44749D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Bullets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74CD6FA0-6453-B14E-ADAC-430310405026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r>
              <a:rPr lang="en-US" dirty="0"/>
              <a:t>Subtitle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2"/>
          <p:cNvSpPr/>
          <p:nvPr/>
        </p:nvSpPr>
        <p:spPr>
          <a:xfrm>
            <a:off x="297989" y="1576677"/>
            <a:ext cx="3900964" cy="462129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400"/>
          </a:p>
        </p:txBody>
      </p:sp>
      <p:sp>
        <p:nvSpPr>
          <p:cNvPr id="87" name="Google Shape;87;p1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 here</a:t>
            </a:r>
          </a:p>
        </p:txBody>
      </p:sp>
      <p:sp>
        <p:nvSpPr>
          <p:cNvPr id="89" name="Google Shape;89;p12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/>
              <a:pPr/>
              <a:t>6</a:t>
            </a:fld>
            <a:endParaRPr lang="en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03F1A626-A2FB-B345-AD2C-578A46162511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r>
              <a:rPr lang="en-US" dirty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76FA7-4D35-C44B-9BB8-0E838A0F411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Image or text can go here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F4FD44-82B8-DD4A-987E-F5B3907C912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Additional text can go here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 here</a:t>
            </a:r>
          </a:p>
        </p:txBody>
      </p:sp>
      <p:sp>
        <p:nvSpPr>
          <p:cNvPr id="97" name="Google Shape;97;p13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/>
              <a:pPr/>
              <a:t>7</a:t>
            </a:fld>
            <a:endParaRPr lang="en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5D9CBA81-04D2-9A47-9A9B-25A3787D88D0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252DD-7174-534B-8EE3-741233E0CBF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6540FB-5514-D34C-BFDD-3E1748A8E894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00" name="Google Shape;100;p13"/>
          <p:cNvGraphicFramePr/>
          <p:nvPr>
            <p:extLst>
              <p:ext uri="{D42A27DB-BD31-4B8C-83A1-F6EECF244321}">
                <p14:modId xmlns:p14="http://schemas.microsoft.com/office/powerpoint/2010/main" val="1205924889"/>
              </p:ext>
            </p:extLst>
          </p:nvPr>
        </p:nvGraphicFramePr>
        <p:xfrm>
          <a:off x="297988" y="1576677"/>
          <a:ext cx="4022220" cy="3504910"/>
        </p:xfrm>
        <a:graphic>
          <a:graphicData uri="http://schemas.openxmlformats.org/drawingml/2006/table">
            <a:tbl>
              <a:tblPr>
                <a:noFill/>
                <a:tableStyleId>{CC98FE65-9E8D-4ACD-8A3C-8A0D1D31BFB5}</a:tableStyleId>
              </a:tblPr>
              <a:tblGrid>
                <a:gridCol w="804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8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4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44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49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solidFill>
                            <a:srgbClr val="F3F3F3"/>
                          </a:solidFill>
                        </a:rPr>
                        <a:t>Title</a:t>
                      </a: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607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dirty="0">
                          <a:solidFill>
                            <a:srgbClr val="F3F3F3"/>
                          </a:solidFill>
                        </a:rPr>
                        <a:t>Title</a:t>
                      </a:r>
                      <a:endParaRPr sz="1100" b="1" dirty="0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607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solidFill>
                            <a:srgbClr val="F3F3F3"/>
                          </a:solidFill>
                        </a:rPr>
                        <a:t>Title</a:t>
                      </a: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607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solidFill>
                            <a:srgbClr val="F3F3F3"/>
                          </a:solidFill>
                        </a:rPr>
                        <a:t>Title</a:t>
                      </a: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607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solidFill>
                            <a:srgbClr val="F3F3F3"/>
                          </a:solidFill>
                        </a:rPr>
                        <a:t>Title</a:t>
                      </a: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60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49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 dirty="0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49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 dirty="0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49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 dirty="0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49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49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49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049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049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049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 dirty="0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 dirty="0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here</a:t>
            </a:r>
          </a:p>
        </p:txBody>
      </p:sp>
      <p:sp>
        <p:nvSpPr>
          <p:cNvPr id="106" name="Google Shape;106;p14"/>
          <p:cNvSpPr txBox="1">
            <a:spLocks noGrp="1"/>
          </p:cNvSpPr>
          <p:nvPr>
            <p:ph type="body" idx="4294967295"/>
          </p:nvPr>
        </p:nvSpPr>
        <p:spPr>
          <a:xfrm>
            <a:off x="265043" y="963506"/>
            <a:ext cx="8577308" cy="4755324"/>
          </a:xfrm>
        </p:spPr>
        <p:txBody>
          <a:bodyPr/>
          <a:lstStyle/>
          <a:p>
            <a:r>
              <a:rPr lang="en-US" dirty="0"/>
              <a:t>Bullets here</a:t>
            </a:r>
          </a:p>
          <a:p>
            <a:pPr lvl="1"/>
            <a:r>
              <a:rPr lang="en-US" dirty="0"/>
              <a:t>Another level of bullets here</a:t>
            </a:r>
          </a:p>
        </p:txBody>
      </p:sp>
      <p:sp>
        <p:nvSpPr>
          <p:cNvPr id="107" name="Google Shape;107;p14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/>
              <a:pPr/>
              <a:t>8</a:t>
            </a:fld>
            <a:endParaRPr lang="e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GI Slide Theme">
  <a:themeElements>
    <a:clrScheme name="JGI Color Palette 1">
      <a:dk1>
        <a:srgbClr val="000000"/>
      </a:dk1>
      <a:lt1>
        <a:srgbClr val="FFFFFF"/>
      </a:lt1>
      <a:dk2>
        <a:srgbClr val="00303C"/>
      </a:dk2>
      <a:lt2>
        <a:srgbClr val="EEEEEE"/>
      </a:lt2>
      <a:accent1>
        <a:srgbClr val="D36928"/>
      </a:accent1>
      <a:accent2>
        <a:srgbClr val="386079"/>
      </a:accent2>
      <a:accent3>
        <a:srgbClr val="98BC3C"/>
      </a:accent3>
      <a:accent4>
        <a:srgbClr val="6599C7"/>
      </a:accent4>
      <a:accent5>
        <a:srgbClr val="F89C2A"/>
      </a:accent5>
      <a:accent6>
        <a:srgbClr val="BDD041"/>
      </a:accent6>
      <a:hlink>
        <a:srgbClr val="49B0E3"/>
      </a:hlink>
      <a:folHlink>
        <a:srgbClr val="6599C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GI Slide Template Standard" id="{EC8EE139-D585-9F4B-BF69-077B5D8CAC5C}" vid="{96D8BCB1-8BA7-E445-AB52-A2F065418F6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JGI Slide Theme</Template>
  <TotalTime>328</TotalTime>
  <Words>112</Words>
  <Application>Microsoft Macintosh PowerPoint</Application>
  <PresentationFormat>On-screen Show (4:3)</PresentationFormat>
  <Paragraphs>35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JGI Slide Theme</vt:lpstr>
      <vt:lpstr>PowerPoint Presentation</vt:lpstr>
      <vt:lpstr>Title Here and if it’s a really long title it can go here and will shrink in size to fit</vt:lpstr>
      <vt:lpstr>Title can go here</vt:lpstr>
      <vt:lpstr>Title of the slide goes here</vt:lpstr>
      <vt:lpstr>A title goes here</vt:lpstr>
      <vt:lpstr>Title here</vt:lpstr>
      <vt:lpstr>Title here</vt:lpstr>
      <vt:lpstr>Title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Improvement in Large Insert PacBio Libraries from Plants</dc:title>
  <dc:creator>Susan Brand</dc:creator>
  <cp:lastModifiedBy>Susan Brand</cp:lastModifiedBy>
  <cp:revision>13</cp:revision>
  <cp:lastPrinted>2020-05-07T17:41:30Z</cp:lastPrinted>
  <dcterms:created xsi:type="dcterms:W3CDTF">2020-04-20T20:30:15Z</dcterms:created>
  <dcterms:modified xsi:type="dcterms:W3CDTF">2020-05-07T20:30:32Z</dcterms:modified>
</cp:coreProperties>
</file>